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5.xml" ContentType="application/vnd.openxmlformats-officedocument.drawingml.chart+xml"/>
  <Override PartName="/ppt/notesSlides/notesSlide47.xml" ContentType="application/vnd.openxmlformats-officedocument.presentationml.notesSlide+xml"/>
  <Override PartName="/ppt/charts/chart6.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57" r:id="rId1"/>
    <p:sldMasterId id="2147483769" r:id="rId2"/>
    <p:sldMasterId id="2147483775" r:id="rId3"/>
  </p:sldMasterIdLst>
  <p:notesMasterIdLst>
    <p:notesMasterId r:id="rId77"/>
  </p:notesMasterIdLst>
  <p:handoutMasterIdLst>
    <p:handoutMasterId r:id="rId78"/>
  </p:handoutMasterIdLst>
  <p:sldIdLst>
    <p:sldId id="448" r:id="rId4"/>
    <p:sldId id="753" r:id="rId5"/>
    <p:sldId id="623" r:id="rId6"/>
    <p:sldId id="647" r:id="rId7"/>
    <p:sldId id="708" r:id="rId8"/>
    <p:sldId id="648" r:id="rId9"/>
    <p:sldId id="746" r:id="rId10"/>
    <p:sldId id="767" r:id="rId11"/>
    <p:sldId id="711" r:id="rId12"/>
    <p:sldId id="755" r:id="rId13"/>
    <p:sldId id="644" r:id="rId14"/>
    <p:sldId id="718" r:id="rId15"/>
    <p:sldId id="757" r:id="rId16"/>
    <p:sldId id="765" r:id="rId17"/>
    <p:sldId id="756" r:id="rId18"/>
    <p:sldId id="766" r:id="rId19"/>
    <p:sldId id="771" r:id="rId20"/>
    <p:sldId id="735" r:id="rId21"/>
    <p:sldId id="760" r:id="rId22"/>
    <p:sldId id="720" r:id="rId23"/>
    <p:sldId id="758" r:id="rId24"/>
    <p:sldId id="736" r:id="rId25"/>
    <p:sldId id="737" r:id="rId26"/>
    <p:sldId id="738" r:id="rId27"/>
    <p:sldId id="739" r:id="rId28"/>
    <p:sldId id="626" r:id="rId29"/>
    <p:sldId id="719" r:id="rId30"/>
    <p:sldId id="761" r:id="rId31"/>
    <p:sldId id="729" r:id="rId32"/>
    <p:sldId id="731" r:id="rId33"/>
    <p:sldId id="759" r:id="rId34"/>
    <p:sldId id="741" r:id="rId35"/>
    <p:sldId id="723" r:id="rId36"/>
    <p:sldId id="740" r:id="rId37"/>
    <p:sldId id="762" r:id="rId38"/>
    <p:sldId id="629" r:id="rId39"/>
    <p:sldId id="763" r:id="rId40"/>
    <p:sldId id="764" r:id="rId41"/>
    <p:sldId id="475" r:id="rId42"/>
    <p:sldId id="712" r:id="rId43"/>
    <p:sldId id="742" r:id="rId44"/>
    <p:sldId id="696" r:id="rId45"/>
    <p:sldId id="697" r:id="rId46"/>
    <p:sldId id="633" r:id="rId47"/>
    <p:sldId id="630" r:id="rId48"/>
    <p:sldId id="616" r:id="rId49"/>
    <p:sldId id="618" r:id="rId50"/>
    <p:sldId id="635" r:id="rId51"/>
    <p:sldId id="634" r:id="rId52"/>
    <p:sldId id="620" r:id="rId53"/>
    <p:sldId id="621" r:id="rId54"/>
    <p:sldId id="622" r:id="rId55"/>
    <p:sldId id="624" r:id="rId56"/>
    <p:sldId id="537" r:id="rId57"/>
    <p:sldId id="619" r:id="rId58"/>
    <p:sldId id="636" r:id="rId59"/>
    <p:sldId id="637" r:id="rId60"/>
    <p:sldId id="638" r:id="rId61"/>
    <p:sldId id="541" r:id="rId62"/>
    <p:sldId id="639" r:id="rId63"/>
    <p:sldId id="640" r:id="rId64"/>
    <p:sldId id="642" r:id="rId65"/>
    <p:sldId id="643" r:id="rId66"/>
    <p:sldId id="641" r:id="rId67"/>
    <p:sldId id="747" r:id="rId68"/>
    <p:sldId id="748" r:id="rId69"/>
    <p:sldId id="749" r:id="rId70"/>
    <p:sldId id="750" r:id="rId71"/>
    <p:sldId id="751" r:id="rId72"/>
    <p:sldId id="752" r:id="rId73"/>
    <p:sldId id="754" r:id="rId74"/>
    <p:sldId id="768" r:id="rId75"/>
    <p:sldId id="770" r:id="rId76"/>
  </p:sldIdLst>
  <p:sldSz cx="12192000" cy="6858000"/>
  <p:notesSz cx="7099300" cy="10223500"/>
  <p:kinsoku lang="ja-JP" invalStChars="、。，．・：；？！゛゜ヽヾゝゞ々ー’”）〕］｝〉》」』】°‰′″℃￠％ぁぃぅぇぉっゃゅょゎァィゥェォッャュョヮヵヶ!%),.:;?]}｡｣､･ｧｨｩｪｫｬｭｮｯｰﾞﾟ" invalEndChars="‘“（〔［｛〈《「『【￥＄$([\{｢￡"/>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orient="horz" pos="4315" userDrawn="1">
          <p15:clr>
            <a:srgbClr val="A4A3A4"/>
          </p15:clr>
        </p15:guide>
        <p15:guide id="3" orient="horz" pos="4247" userDrawn="1">
          <p15:clr>
            <a:srgbClr val="A4A3A4"/>
          </p15:clr>
        </p15:guide>
        <p15:guide id="4" orient="horz" pos="4319" userDrawn="1">
          <p15:clr>
            <a:srgbClr val="A4A3A4"/>
          </p15:clr>
        </p15:guide>
        <p15:guide id="5" pos="1693" userDrawn="1">
          <p15:clr>
            <a:srgbClr val="A4A3A4"/>
          </p15:clr>
        </p15:guide>
        <p15:guide id="6" pos="211" userDrawn="1">
          <p15:clr>
            <a:srgbClr val="A4A3A4"/>
          </p15:clr>
        </p15:guide>
        <p15:guide id="7" pos="7469" userDrawn="1">
          <p15:clr>
            <a:srgbClr val="A4A3A4"/>
          </p15:clr>
        </p15:guide>
        <p15:guide id="8" pos="5111" userDrawn="1">
          <p15:clr>
            <a:srgbClr val="A4A3A4"/>
          </p15:clr>
        </p15:guide>
      </p15:sldGuideLst>
    </p:ext>
    <p:ext uri="{2D200454-40CA-4A62-9FC3-DE9A4176ACB9}">
      <p15:notesGuideLst xmlns:p15="http://schemas.microsoft.com/office/powerpoint/2012/main">
        <p15:guide id="1" orient="horz" pos="3220">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DD01"/>
    <a:srgbClr val="C84308"/>
    <a:srgbClr val="F2F2F2"/>
    <a:srgbClr val="969696"/>
    <a:srgbClr val="FFA34F"/>
    <a:srgbClr val="4086BF"/>
    <a:srgbClr val="18C663"/>
    <a:srgbClr val="79092E"/>
    <a:srgbClr val="87A5D2"/>
    <a:srgbClr val="C8D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0" autoAdjust="0"/>
    <p:restoredTop sz="80396" autoAdjust="0"/>
  </p:normalViewPr>
  <p:slideViewPr>
    <p:cSldViewPr snapToObjects="1">
      <p:cViewPr varScale="1">
        <p:scale>
          <a:sx n="127" d="100"/>
          <a:sy n="127" d="100"/>
        </p:scale>
        <p:origin x="808" y="192"/>
      </p:cViewPr>
      <p:guideLst>
        <p:guide orient="horz" pos="2750"/>
        <p:guide orient="horz" pos="4315"/>
        <p:guide orient="horz" pos="4247"/>
        <p:guide orient="horz" pos="4319"/>
        <p:guide pos="1693"/>
        <p:guide pos="211"/>
        <p:guide pos="7469"/>
        <p:guide pos="5111"/>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Objects="1">
      <p:cViewPr varScale="1">
        <p:scale>
          <a:sx n="83" d="100"/>
          <a:sy n="83" d="100"/>
        </p:scale>
        <p:origin x="3870" y="0"/>
      </p:cViewPr>
      <p:guideLst>
        <p:guide orient="horz" pos="3220"/>
        <p:guide pos="2237"/>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apple/Desktop/E214-summary%20results%202006-2015-v97.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apple/Desktop/E214-summary%20results%202006-2015-v97.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apple/Desktop/E214-summary%20results%202006-2015-v97.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apple/Desktop/E214-summary%20results%202006-2015-v97.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ussell%20Philion\Documents\Orange%20Ultrasonics\Shell%20R&amp;D%20Marc%20Roland\Pernis\214%20AB%20results\Pernis%20result%20OCT2015.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ussell%20Philion\Documents\Orange%20Ultrasonics\Shell%20R&amp;D%20Marc%20Roland\Pernis\214%20AB%20results\Pernis%20result%20OCT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overall fouling factor</a:t>
            </a:r>
            <a:endParaRPr lang="en-GB"/>
          </a:p>
        </c:rich>
      </c:tx>
      <c:overlay val="0"/>
      <c:spPr>
        <a:noFill/>
        <a:ln w="25400">
          <a:noFill/>
        </a:ln>
      </c:spPr>
    </c:title>
    <c:autoTitleDeleted val="0"/>
    <c:plotArea>
      <c:layout/>
      <c:scatterChart>
        <c:scatterStyle val="lineMarker"/>
        <c:varyColors val="0"/>
        <c:ser>
          <c:idx val="0"/>
          <c:order val="0"/>
          <c:tx>
            <c:v>TA 2015</c:v>
          </c:tx>
          <c:spPr>
            <a:ln w="25400">
              <a:solidFill>
                <a:srgbClr val="666699"/>
              </a:solidFill>
              <a:prstDash val="solid"/>
            </a:ln>
          </c:spPr>
          <c:marker>
            <c:symbol val="none"/>
          </c:marker>
          <c:xVal>
            <c:numRef>
              <c:f>'2015'!$A$3:$A$384</c:f>
              <c:numCache>
                <c:formatCode>0.00</c:formatCode>
                <c:ptCount val="382"/>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pt idx="154">
                  <c:v>166</c:v>
                </c:pt>
                <c:pt idx="155">
                  <c:v>167</c:v>
                </c:pt>
                <c:pt idx="156">
                  <c:v>168</c:v>
                </c:pt>
                <c:pt idx="157">
                  <c:v>170</c:v>
                </c:pt>
                <c:pt idx="158">
                  <c:v>171</c:v>
                </c:pt>
                <c:pt idx="159">
                  <c:v>172</c:v>
                </c:pt>
                <c:pt idx="160">
                  <c:v>173</c:v>
                </c:pt>
                <c:pt idx="161">
                  <c:v>174</c:v>
                </c:pt>
                <c:pt idx="162">
                  <c:v>175</c:v>
                </c:pt>
                <c:pt idx="163">
                  <c:v>176</c:v>
                </c:pt>
                <c:pt idx="164">
                  <c:v>177</c:v>
                </c:pt>
                <c:pt idx="165">
                  <c:v>178</c:v>
                </c:pt>
                <c:pt idx="166">
                  <c:v>179</c:v>
                </c:pt>
                <c:pt idx="167">
                  <c:v>180</c:v>
                </c:pt>
                <c:pt idx="168">
                  <c:v>185</c:v>
                </c:pt>
                <c:pt idx="169">
                  <c:v>186</c:v>
                </c:pt>
                <c:pt idx="170">
                  <c:v>187</c:v>
                </c:pt>
                <c:pt idx="171">
                  <c:v>188</c:v>
                </c:pt>
                <c:pt idx="172">
                  <c:v>206</c:v>
                </c:pt>
                <c:pt idx="173">
                  <c:v>207</c:v>
                </c:pt>
                <c:pt idx="174">
                  <c:v>208</c:v>
                </c:pt>
                <c:pt idx="175">
                  <c:v>209</c:v>
                </c:pt>
                <c:pt idx="176">
                  <c:v>210</c:v>
                </c:pt>
                <c:pt idx="177">
                  <c:v>211</c:v>
                </c:pt>
                <c:pt idx="178">
                  <c:v>212</c:v>
                </c:pt>
                <c:pt idx="179">
                  <c:v>213</c:v>
                </c:pt>
                <c:pt idx="180">
                  <c:v>214</c:v>
                </c:pt>
                <c:pt idx="181">
                  <c:v>215</c:v>
                </c:pt>
                <c:pt idx="182">
                  <c:v>216</c:v>
                </c:pt>
                <c:pt idx="183">
                  <c:v>217</c:v>
                </c:pt>
                <c:pt idx="184">
                  <c:v>218</c:v>
                </c:pt>
                <c:pt idx="185">
                  <c:v>219</c:v>
                </c:pt>
                <c:pt idx="186">
                  <c:v>220</c:v>
                </c:pt>
                <c:pt idx="187">
                  <c:v>221</c:v>
                </c:pt>
                <c:pt idx="188">
                  <c:v>222</c:v>
                </c:pt>
                <c:pt idx="189">
                  <c:v>223</c:v>
                </c:pt>
                <c:pt idx="190">
                  <c:v>224</c:v>
                </c:pt>
                <c:pt idx="191">
                  <c:v>225</c:v>
                </c:pt>
                <c:pt idx="192">
                  <c:v>226</c:v>
                </c:pt>
                <c:pt idx="193">
                  <c:v>227</c:v>
                </c:pt>
                <c:pt idx="194">
                  <c:v>228</c:v>
                </c:pt>
                <c:pt idx="195">
                  <c:v>229</c:v>
                </c:pt>
                <c:pt idx="196">
                  <c:v>230</c:v>
                </c:pt>
                <c:pt idx="197">
                  <c:v>231</c:v>
                </c:pt>
                <c:pt idx="198">
                  <c:v>232</c:v>
                </c:pt>
                <c:pt idx="199">
                  <c:v>233</c:v>
                </c:pt>
                <c:pt idx="200">
                  <c:v>234</c:v>
                </c:pt>
                <c:pt idx="201">
                  <c:v>235</c:v>
                </c:pt>
                <c:pt idx="202">
                  <c:v>236</c:v>
                </c:pt>
                <c:pt idx="203">
                  <c:v>237</c:v>
                </c:pt>
                <c:pt idx="204">
                  <c:v>238</c:v>
                </c:pt>
                <c:pt idx="205">
                  <c:v>239</c:v>
                </c:pt>
                <c:pt idx="206">
                  <c:v>240</c:v>
                </c:pt>
                <c:pt idx="207">
                  <c:v>241</c:v>
                </c:pt>
                <c:pt idx="208">
                  <c:v>242</c:v>
                </c:pt>
                <c:pt idx="209">
                  <c:v>243</c:v>
                </c:pt>
                <c:pt idx="210">
                  <c:v>244</c:v>
                </c:pt>
                <c:pt idx="211">
                  <c:v>245</c:v>
                </c:pt>
                <c:pt idx="212">
                  <c:v>246</c:v>
                </c:pt>
                <c:pt idx="213">
                  <c:v>247</c:v>
                </c:pt>
                <c:pt idx="214">
                  <c:v>248</c:v>
                </c:pt>
                <c:pt idx="215">
                  <c:v>249</c:v>
                </c:pt>
                <c:pt idx="216">
                  <c:v>250</c:v>
                </c:pt>
                <c:pt idx="217">
                  <c:v>251</c:v>
                </c:pt>
                <c:pt idx="218">
                  <c:v>252</c:v>
                </c:pt>
                <c:pt idx="219">
                  <c:v>253</c:v>
                </c:pt>
                <c:pt idx="220">
                  <c:v>254</c:v>
                </c:pt>
                <c:pt idx="221">
                  <c:v>255</c:v>
                </c:pt>
                <c:pt idx="222">
                  <c:v>256</c:v>
                </c:pt>
                <c:pt idx="223">
                  <c:v>257</c:v>
                </c:pt>
                <c:pt idx="224">
                  <c:v>258</c:v>
                </c:pt>
                <c:pt idx="225">
                  <c:v>259</c:v>
                </c:pt>
                <c:pt idx="226">
                  <c:v>260</c:v>
                </c:pt>
                <c:pt idx="227">
                  <c:v>261</c:v>
                </c:pt>
                <c:pt idx="228">
                  <c:v>262</c:v>
                </c:pt>
                <c:pt idx="229">
                  <c:v>263</c:v>
                </c:pt>
                <c:pt idx="230">
                  <c:v>264</c:v>
                </c:pt>
                <c:pt idx="231">
                  <c:v>265</c:v>
                </c:pt>
                <c:pt idx="232">
                  <c:v>266</c:v>
                </c:pt>
                <c:pt idx="233">
                  <c:v>267</c:v>
                </c:pt>
                <c:pt idx="234">
                  <c:v>268</c:v>
                </c:pt>
                <c:pt idx="235">
                  <c:v>269</c:v>
                </c:pt>
                <c:pt idx="236">
                  <c:v>270</c:v>
                </c:pt>
                <c:pt idx="237">
                  <c:v>271</c:v>
                </c:pt>
                <c:pt idx="238">
                  <c:v>272</c:v>
                </c:pt>
                <c:pt idx="239">
                  <c:v>273</c:v>
                </c:pt>
                <c:pt idx="240">
                  <c:v>274</c:v>
                </c:pt>
                <c:pt idx="241">
                  <c:v>275</c:v>
                </c:pt>
                <c:pt idx="242">
                  <c:v>276</c:v>
                </c:pt>
                <c:pt idx="243">
                  <c:v>277</c:v>
                </c:pt>
                <c:pt idx="244">
                  <c:v>278</c:v>
                </c:pt>
                <c:pt idx="245">
                  <c:v>279</c:v>
                </c:pt>
                <c:pt idx="246">
                  <c:v>280</c:v>
                </c:pt>
                <c:pt idx="247">
                  <c:v>281</c:v>
                </c:pt>
                <c:pt idx="248">
                  <c:v>282</c:v>
                </c:pt>
                <c:pt idx="249">
                  <c:v>283</c:v>
                </c:pt>
                <c:pt idx="250">
                  <c:v>284</c:v>
                </c:pt>
                <c:pt idx="251">
                  <c:v>285</c:v>
                </c:pt>
                <c:pt idx="252">
                  <c:v>286</c:v>
                </c:pt>
                <c:pt idx="253">
                  <c:v>287</c:v>
                </c:pt>
                <c:pt idx="254">
                  <c:v>288</c:v>
                </c:pt>
                <c:pt idx="255">
                  <c:v>289</c:v>
                </c:pt>
                <c:pt idx="256">
                  <c:v>290</c:v>
                </c:pt>
                <c:pt idx="257">
                  <c:v>291</c:v>
                </c:pt>
                <c:pt idx="258">
                  <c:v>292</c:v>
                </c:pt>
                <c:pt idx="259">
                  <c:v>293</c:v>
                </c:pt>
                <c:pt idx="260">
                  <c:v>296</c:v>
                </c:pt>
                <c:pt idx="261">
                  <c:v>297</c:v>
                </c:pt>
                <c:pt idx="262">
                  <c:v>298</c:v>
                </c:pt>
                <c:pt idx="263">
                  <c:v>299</c:v>
                </c:pt>
                <c:pt idx="264">
                  <c:v>300</c:v>
                </c:pt>
                <c:pt idx="265">
                  <c:v>301</c:v>
                </c:pt>
                <c:pt idx="266">
                  <c:v>302</c:v>
                </c:pt>
                <c:pt idx="267">
                  <c:v>303</c:v>
                </c:pt>
                <c:pt idx="268">
                  <c:v>304</c:v>
                </c:pt>
                <c:pt idx="269">
                  <c:v>305</c:v>
                </c:pt>
                <c:pt idx="270">
                  <c:v>306</c:v>
                </c:pt>
                <c:pt idx="271">
                  <c:v>307</c:v>
                </c:pt>
                <c:pt idx="272">
                  <c:v>308</c:v>
                </c:pt>
                <c:pt idx="273">
                  <c:v>309</c:v>
                </c:pt>
                <c:pt idx="274">
                  <c:v>310</c:v>
                </c:pt>
                <c:pt idx="275">
                  <c:v>311</c:v>
                </c:pt>
                <c:pt idx="276">
                  <c:v>312</c:v>
                </c:pt>
                <c:pt idx="277">
                  <c:v>313</c:v>
                </c:pt>
                <c:pt idx="278">
                  <c:v>314</c:v>
                </c:pt>
                <c:pt idx="279">
                  <c:v>315</c:v>
                </c:pt>
                <c:pt idx="280">
                  <c:v>316</c:v>
                </c:pt>
                <c:pt idx="281">
                  <c:v>317</c:v>
                </c:pt>
                <c:pt idx="282">
                  <c:v>318</c:v>
                </c:pt>
                <c:pt idx="283">
                  <c:v>319</c:v>
                </c:pt>
                <c:pt idx="284">
                  <c:v>320</c:v>
                </c:pt>
                <c:pt idx="285">
                  <c:v>321</c:v>
                </c:pt>
                <c:pt idx="286">
                  <c:v>322</c:v>
                </c:pt>
                <c:pt idx="287">
                  <c:v>323</c:v>
                </c:pt>
                <c:pt idx="288">
                  <c:v>324</c:v>
                </c:pt>
                <c:pt idx="289">
                  <c:v>325</c:v>
                </c:pt>
                <c:pt idx="290">
                  <c:v>326</c:v>
                </c:pt>
                <c:pt idx="291">
                  <c:v>327</c:v>
                </c:pt>
                <c:pt idx="292">
                  <c:v>328</c:v>
                </c:pt>
                <c:pt idx="293">
                  <c:v>329</c:v>
                </c:pt>
                <c:pt idx="294">
                  <c:v>330</c:v>
                </c:pt>
                <c:pt idx="295">
                  <c:v>331</c:v>
                </c:pt>
                <c:pt idx="296">
                  <c:v>332</c:v>
                </c:pt>
                <c:pt idx="297">
                  <c:v>333</c:v>
                </c:pt>
                <c:pt idx="298">
                  <c:v>334</c:v>
                </c:pt>
                <c:pt idx="299">
                  <c:v>335</c:v>
                </c:pt>
                <c:pt idx="300">
                  <c:v>336</c:v>
                </c:pt>
                <c:pt idx="301">
                  <c:v>337</c:v>
                </c:pt>
                <c:pt idx="302">
                  <c:v>338</c:v>
                </c:pt>
                <c:pt idx="303">
                  <c:v>339</c:v>
                </c:pt>
                <c:pt idx="304">
                  <c:v>340</c:v>
                </c:pt>
                <c:pt idx="305">
                  <c:v>341</c:v>
                </c:pt>
                <c:pt idx="306">
                  <c:v>342</c:v>
                </c:pt>
                <c:pt idx="307">
                  <c:v>343</c:v>
                </c:pt>
                <c:pt idx="308">
                  <c:v>344</c:v>
                </c:pt>
                <c:pt idx="309">
                  <c:v>345</c:v>
                </c:pt>
                <c:pt idx="310">
                  <c:v>346</c:v>
                </c:pt>
                <c:pt idx="311">
                  <c:v>347</c:v>
                </c:pt>
                <c:pt idx="312">
                  <c:v>348</c:v>
                </c:pt>
                <c:pt idx="313">
                  <c:v>349</c:v>
                </c:pt>
                <c:pt idx="314">
                  <c:v>350</c:v>
                </c:pt>
                <c:pt idx="315">
                  <c:v>351</c:v>
                </c:pt>
                <c:pt idx="316">
                  <c:v>352</c:v>
                </c:pt>
                <c:pt idx="317">
                  <c:v>353</c:v>
                </c:pt>
                <c:pt idx="318">
                  <c:v>354</c:v>
                </c:pt>
                <c:pt idx="319">
                  <c:v>355</c:v>
                </c:pt>
                <c:pt idx="320">
                  <c:v>356</c:v>
                </c:pt>
                <c:pt idx="321">
                  <c:v>357</c:v>
                </c:pt>
                <c:pt idx="322">
                  <c:v>358</c:v>
                </c:pt>
                <c:pt idx="323">
                  <c:v>359</c:v>
                </c:pt>
                <c:pt idx="324">
                  <c:v>360</c:v>
                </c:pt>
                <c:pt idx="325">
                  <c:v>361</c:v>
                </c:pt>
                <c:pt idx="326">
                  <c:v>362</c:v>
                </c:pt>
                <c:pt idx="327">
                  <c:v>363</c:v>
                </c:pt>
                <c:pt idx="328">
                  <c:v>364</c:v>
                </c:pt>
                <c:pt idx="329">
                  <c:v>365</c:v>
                </c:pt>
                <c:pt idx="330">
                  <c:v>366</c:v>
                </c:pt>
                <c:pt idx="331">
                  <c:v>367</c:v>
                </c:pt>
                <c:pt idx="332">
                  <c:v>368</c:v>
                </c:pt>
                <c:pt idx="333">
                  <c:v>369</c:v>
                </c:pt>
                <c:pt idx="334">
                  <c:v>370</c:v>
                </c:pt>
                <c:pt idx="335">
                  <c:v>371</c:v>
                </c:pt>
                <c:pt idx="336">
                  <c:v>372</c:v>
                </c:pt>
                <c:pt idx="337">
                  <c:v>373</c:v>
                </c:pt>
                <c:pt idx="338">
                  <c:v>374</c:v>
                </c:pt>
                <c:pt idx="339">
                  <c:v>375</c:v>
                </c:pt>
                <c:pt idx="340">
                  <c:v>376</c:v>
                </c:pt>
                <c:pt idx="341">
                  <c:v>377</c:v>
                </c:pt>
                <c:pt idx="342">
                  <c:v>378</c:v>
                </c:pt>
                <c:pt idx="343">
                  <c:v>379</c:v>
                </c:pt>
                <c:pt idx="344">
                  <c:v>380</c:v>
                </c:pt>
                <c:pt idx="345">
                  <c:v>381</c:v>
                </c:pt>
                <c:pt idx="346">
                  <c:v>382</c:v>
                </c:pt>
                <c:pt idx="347">
                  <c:v>383</c:v>
                </c:pt>
                <c:pt idx="348">
                  <c:v>384</c:v>
                </c:pt>
                <c:pt idx="349">
                  <c:v>385</c:v>
                </c:pt>
                <c:pt idx="350">
                  <c:v>386</c:v>
                </c:pt>
                <c:pt idx="351">
                  <c:v>387</c:v>
                </c:pt>
                <c:pt idx="352">
                  <c:v>388</c:v>
                </c:pt>
                <c:pt idx="353">
                  <c:v>389</c:v>
                </c:pt>
                <c:pt idx="354">
                  <c:v>390</c:v>
                </c:pt>
                <c:pt idx="355">
                  <c:v>391</c:v>
                </c:pt>
                <c:pt idx="356">
                  <c:v>392</c:v>
                </c:pt>
                <c:pt idx="357">
                  <c:v>393</c:v>
                </c:pt>
                <c:pt idx="358">
                  <c:v>394</c:v>
                </c:pt>
                <c:pt idx="359">
                  <c:v>395</c:v>
                </c:pt>
                <c:pt idx="360">
                  <c:v>396</c:v>
                </c:pt>
                <c:pt idx="361">
                  <c:v>397</c:v>
                </c:pt>
                <c:pt idx="362">
                  <c:v>398</c:v>
                </c:pt>
                <c:pt idx="363">
                  <c:v>399</c:v>
                </c:pt>
                <c:pt idx="364">
                  <c:v>400</c:v>
                </c:pt>
                <c:pt idx="365">
                  <c:v>401</c:v>
                </c:pt>
                <c:pt idx="366">
                  <c:v>402</c:v>
                </c:pt>
                <c:pt idx="367">
                  <c:v>403</c:v>
                </c:pt>
                <c:pt idx="368">
                  <c:v>404</c:v>
                </c:pt>
                <c:pt idx="369">
                  <c:v>405</c:v>
                </c:pt>
                <c:pt idx="370">
                  <c:v>406</c:v>
                </c:pt>
                <c:pt idx="371">
                  <c:v>407</c:v>
                </c:pt>
                <c:pt idx="372">
                  <c:v>408</c:v>
                </c:pt>
                <c:pt idx="373">
                  <c:v>409</c:v>
                </c:pt>
                <c:pt idx="374">
                  <c:v>410</c:v>
                </c:pt>
                <c:pt idx="375">
                  <c:v>411</c:v>
                </c:pt>
                <c:pt idx="376">
                  <c:v>412</c:v>
                </c:pt>
                <c:pt idx="377">
                  <c:v>413</c:v>
                </c:pt>
                <c:pt idx="378">
                  <c:v>414</c:v>
                </c:pt>
                <c:pt idx="379">
                  <c:v>415</c:v>
                </c:pt>
                <c:pt idx="380">
                  <c:v>416</c:v>
                </c:pt>
                <c:pt idx="381">
                  <c:v>417</c:v>
                </c:pt>
              </c:numCache>
            </c:numRef>
          </c:xVal>
          <c:yVal>
            <c:numRef>
              <c:f>'2015'!$C$3:$C$384</c:f>
              <c:numCache>
                <c:formatCode>General</c:formatCode>
                <c:ptCount val="382"/>
                <c:pt idx="0">
                  <c:v>3.6430790143910799E-3</c:v>
                </c:pt>
                <c:pt idx="1">
                  <c:v>4.4021509222209902E-3</c:v>
                </c:pt>
                <c:pt idx="2">
                  <c:v>4.1563403777821403E-3</c:v>
                </c:pt>
                <c:pt idx="3">
                  <c:v>3.5292661430831001E-3</c:v>
                </c:pt>
                <c:pt idx="4">
                  <c:v>3.58935339491533E-3</c:v>
                </c:pt>
                <c:pt idx="5">
                  <c:v>3.0541266177638699E-3</c:v>
                </c:pt>
                <c:pt idx="6">
                  <c:v>2.6877943749054902E-3</c:v>
                </c:pt>
                <c:pt idx="7">
                  <c:v>2.7186538224488999E-3</c:v>
                </c:pt>
                <c:pt idx="8">
                  <c:v>2.6751409809569501E-3</c:v>
                </c:pt>
                <c:pt idx="9">
                  <c:v>2.7580252287157298E-3</c:v>
                </c:pt>
                <c:pt idx="10">
                  <c:v>2.8973332001043998E-3</c:v>
                </c:pt>
                <c:pt idx="11">
                  <c:v>2.9090223926393102E-3</c:v>
                </c:pt>
                <c:pt idx="12">
                  <c:v>3.4926153226087098E-3</c:v>
                </c:pt>
                <c:pt idx="13">
                  <c:v>3.62420432465524E-3</c:v>
                </c:pt>
                <c:pt idx="14">
                  <c:v>3.9665768992888598E-3</c:v>
                </c:pt>
                <c:pt idx="15">
                  <c:v>3.6155545698350398E-3</c:v>
                </c:pt>
                <c:pt idx="16">
                  <c:v>3.5796591980794099E-3</c:v>
                </c:pt>
                <c:pt idx="17">
                  <c:v>3.2955728712850099E-3</c:v>
                </c:pt>
                <c:pt idx="18">
                  <c:v>3.3196244026275101E-3</c:v>
                </c:pt>
                <c:pt idx="19">
                  <c:v>3.5082127423071699E-3</c:v>
                </c:pt>
                <c:pt idx="20">
                  <c:v>3.5951909580347499E-3</c:v>
                </c:pt>
                <c:pt idx="21">
                  <c:v>3.4993139401264602E-3</c:v>
                </c:pt>
                <c:pt idx="22">
                  <c:v>3.49432631353171E-3</c:v>
                </c:pt>
                <c:pt idx="23">
                  <c:v>3.3954482310725202E-3</c:v>
                </c:pt>
                <c:pt idx="24">
                  <c:v>3.5537507978935698E-3</c:v>
                </c:pt>
                <c:pt idx="25">
                  <c:v>3.71435804538931E-3</c:v>
                </c:pt>
                <c:pt idx="26">
                  <c:v>3.8094220944939199E-3</c:v>
                </c:pt>
                <c:pt idx="27">
                  <c:v>3.6257271435091399E-3</c:v>
                </c:pt>
                <c:pt idx="28">
                  <c:v>3.60705217836405E-3</c:v>
                </c:pt>
                <c:pt idx="29">
                  <c:v>4.1194012272003601E-3</c:v>
                </c:pt>
                <c:pt idx="30">
                  <c:v>4.0983851467398203E-3</c:v>
                </c:pt>
                <c:pt idx="31">
                  <c:v>4.14745194206248E-3</c:v>
                </c:pt>
                <c:pt idx="32">
                  <c:v>4.2165139661104502E-3</c:v>
                </c:pt>
                <c:pt idx="33">
                  <c:v>4.1519008820514501E-3</c:v>
                </c:pt>
                <c:pt idx="34">
                  <c:v>4.3543672416124996E-3</c:v>
                </c:pt>
                <c:pt idx="35">
                  <c:v>4.3601962352922598E-3</c:v>
                </c:pt>
                <c:pt idx="36">
                  <c:v>4.2303419193769403E-3</c:v>
                </c:pt>
                <c:pt idx="37">
                  <c:v>3.9625448204656903E-3</c:v>
                </c:pt>
                <c:pt idx="38">
                  <c:v>4.1930020695161701E-3</c:v>
                </c:pt>
                <c:pt idx="39">
                  <c:v>4.5133608818431099E-3</c:v>
                </c:pt>
                <c:pt idx="40">
                  <c:v>4.4612912997571402E-3</c:v>
                </c:pt>
                <c:pt idx="41">
                  <c:v>4.6156307302116003E-3</c:v>
                </c:pt>
                <c:pt idx="42">
                  <c:v>4.6815748565055097E-3</c:v>
                </c:pt>
                <c:pt idx="43">
                  <c:v>4.6457015238517696E-3</c:v>
                </c:pt>
                <c:pt idx="44">
                  <c:v>4.5594545264776697E-3</c:v>
                </c:pt>
                <c:pt idx="45">
                  <c:v>4.6427854343015001E-3</c:v>
                </c:pt>
                <c:pt idx="46">
                  <c:v>4.4942810737001199E-3</c:v>
                </c:pt>
                <c:pt idx="47">
                  <c:v>4.4528178346482103E-3</c:v>
                </c:pt>
                <c:pt idx="48">
                  <c:v>5.1620632800924698E-3</c:v>
                </c:pt>
                <c:pt idx="49">
                  <c:v>5.0952575982719803E-3</c:v>
                </c:pt>
                <c:pt idx="50">
                  <c:v>5.05944131598481E-3</c:v>
                </c:pt>
                <c:pt idx="51">
                  <c:v>5.1707662093936797E-3</c:v>
                </c:pt>
                <c:pt idx="52">
                  <c:v>5.9953987797788403E-3</c:v>
                </c:pt>
                <c:pt idx="53">
                  <c:v>5.5517752873624499E-3</c:v>
                </c:pt>
                <c:pt idx="54">
                  <c:v>6.0282597712110102E-3</c:v>
                </c:pt>
                <c:pt idx="55">
                  <c:v>6.8521899936539498E-3</c:v>
                </c:pt>
                <c:pt idx="56">
                  <c:v>5.1202620122893496E-3</c:v>
                </c:pt>
                <c:pt idx="57">
                  <c:v>4.98765770715698E-3</c:v>
                </c:pt>
                <c:pt idx="58">
                  <c:v>5.1151806844037398E-3</c:v>
                </c:pt>
                <c:pt idx="59">
                  <c:v>5.2957162321134099E-3</c:v>
                </c:pt>
                <c:pt idx="60">
                  <c:v>3.9635967909116597E-3</c:v>
                </c:pt>
                <c:pt idx="61">
                  <c:v>3.54034077567888E-3</c:v>
                </c:pt>
                <c:pt idx="62">
                  <c:v>3.7670156362954602E-3</c:v>
                </c:pt>
                <c:pt idx="63">
                  <c:v>3.9828275543079602E-3</c:v>
                </c:pt>
                <c:pt idx="64">
                  <c:v>3.6593724351897598E-3</c:v>
                </c:pt>
                <c:pt idx="65">
                  <c:v>3.6280453272817602E-3</c:v>
                </c:pt>
                <c:pt idx="66">
                  <c:v>3.6718502872414801E-3</c:v>
                </c:pt>
                <c:pt idx="67">
                  <c:v>3.7825027704179799E-3</c:v>
                </c:pt>
                <c:pt idx="68">
                  <c:v>3.7326201791412399E-3</c:v>
                </c:pt>
                <c:pt idx="69">
                  <c:v>3.7158196094226998E-3</c:v>
                </c:pt>
                <c:pt idx="70">
                  <c:v>3.8615886425291401E-3</c:v>
                </c:pt>
                <c:pt idx="71">
                  <c:v>4.1335238644392303E-3</c:v>
                </c:pt>
                <c:pt idx="72">
                  <c:v>4.2656357290596697E-3</c:v>
                </c:pt>
                <c:pt idx="73">
                  <c:v>4.2800597347252998E-3</c:v>
                </c:pt>
                <c:pt idx="74">
                  <c:v>3.86296460170229E-3</c:v>
                </c:pt>
                <c:pt idx="75">
                  <c:v>3.9547670569226303E-3</c:v>
                </c:pt>
                <c:pt idx="76">
                  <c:v>4.0952329758038803E-3</c:v>
                </c:pt>
                <c:pt idx="77">
                  <c:v>4.3611930376461798E-3</c:v>
                </c:pt>
                <c:pt idx="78">
                  <c:v>4.1369957535197502E-3</c:v>
                </c:pt>
                <c:pt idx="79">
                  <c:v>4.2671524514772997E-3</c:v>
                </c:pt>
                <c:pt idx="80">
                  <c:v>4.8563880056217302E-3</c:v>
                </c:pt>
                <c:pt idx="81">
                  <c:v>4.3108416347249802E-3</c:v>
                </c:pt>
                <c:pt idx="82">
                  <c:v>4.0866558472156898E-3</c:v>
                </c:pt>
                <c:pt idx="83">
                  <c:v>4.1697755148709997E-3</c:v>
                </c:pt>
                <c:pt idx="84">
                  <c:v>4.5391796945914399E-3</c:v>
                </c:pt>
                <c:pt idx="85">
                  <c:v>4.1712537890313097E-3</c:v>
                </c:pt>
                <c:pt idx="86">
                  <c:v>4.2441563563851798E-3</c:v>
                </c:pt>
                <c:pt idx="87">
                  <c:v>4.3803200398839096E-3</c:v>
                </c:pt>
                <c:pt idx="88">
                  <c:v>4.3998790505323498E-3</c:v>
                </c:pt>
                <c:pt idx="89">
                  <c:v>4.5140999415015197E-3</c:v>
                </c:pt>
                <c:pt idx="90">
                  <c:v>4.5753731974940096E-3</c:v>
                </c:pt>
                <c:pt idx="91">
                  <c:v>4.7403903569506996E-3</c:v>
                </c:pt>
                <c:pt idx="92">
                  <c:v>4.7477776293421304E-3</c:v>
                </c:pt>
                <c:pt idx="93">
                  <c:v>4.8356621954399603E-3</c:v>
                </c:pt>
                <c:pt idx="94">
                  <c:v>4.7616320152810603E-3</c:v>
                </c:pt>
                <c:pt idx="95">
                  <c:v>4.8669966646903099E-3</c:v>
                </c:pt>
                <c:pt idx="96">
                  <c:v>4.83563125477794E-3</c:v>
                </c:pt>
                <c:pt idx="97">
                  <c:v>4.6875418894538699E-3</c:v>
                </c:pt>
                <c:pt idx="98">
                  <c:v>5.2601081232839303E-3</c:v>
                </c:pt>
                <c:pt idx="99">
                  <c:v>3.8163492791044298E-3</c:v>
                </c:pt>
                <c:pt idx="100">
                  <c:v>3.49429763975011E-3</c:v>
                </c:pt>
                <c:pt idx="101">
                  <c:v>3.7357099505634598E-3</c:v>
                </c:pt>
                <c:pt idx="102">
                  <c:v>3.68877100494674E-3</c:v>
                </c:pt>
                <c:pt idx="103">
                  <c:v>3.7189147740313401E-3</c:v>
                </c:pt>
                <c:pt idx="104">
                  <c:v>4.0359076078425003E-3</c:v>
                </c:pt>
                <c:pt idx="105">
                  <c:v>3.6754335269846301E-3</c:v>
                </c:pt>
                <c:pt idx="106">
                  <c:v>4.3229263614257898E-3</c:v>
                </c:pt>
                <c:pt idx="107">
                  <c:v>4.1378162776903897E-3</c:v>
                </c:pt>
                <c:pt idx="108">
                  <c:v>3.7614832178452201E-3</c:v>
                </c:pt>
                <c:pt idx="109">
                  <c:v>3.81300570801237E-3</c:v>
                </c:pt>
                <c:pt idx="110">
                  <c:v>4.2525948092581598E-3</c:v>
                </c:pt>
                <c:pt idx="111">
                  <c:v>4.2553638779187202E-3</c:v>
                </c:pt>
                <c:pt idx="112">
                  <c:v>4.4985146538185604E-3</c:v>
                </c:pt>
                <c:pt idx="113">
                  <c:v>4.0277471843853004E-3</c:v>
                </c:pt>
                <c:pt idx="114">
                  <c:v>2.9144513342811702E-3</c:v>
                </c:pt>
                <c:pt idx="115">
                  <c:v>2.5791712525805601E-3</c:v>
                </c:pt>
                <c:pt idx="116">
                  <c:v>2.9175257717388198E-3</c:v>
                </c:pt>
                <c:pt idx="117">
                  <c:v>4.0467046709749196E-3</c:v>
                </c:pt>
                <c:pt idx="118">
                  <c:v>3.4294938355518799E-3</c:v>
                </c:pt>
                <c:pt idx="119">
                  <c:v>3.2054298385337E-3</c:v>
                </c:pt>
                <c:pt idx="120">
                  <c:v>3.1808417584669102E-3</c:v>
                </c:pt>
                <c:pt idx="121">
                  <c:v>3.0879823049976799E-3</c:v>
                </c:pt>
                <c:pt idx="122">
                  <c:v>3.0487355677405398E-3</c:v>
                </c:pt>
                <c:pt idx="123">
                  <c:v>3.1499461632609198E-3</c:v>
                </c:pt>
                <c:pt idx="124">
                  <c:v>3.25491420598505E-3</c:v>
                </c:pt>
                <c:pt idx="125">
                  <c:v>3.2543649871820501E-3</c:v>
                </c:pt>
                <c:pt idx="126">
                  <c:v>3.2543649871820501E-3</c:v>
                </c:pt>
                <c:pt idx="127">
                  <c:v>3.2508661386713199E-3</c:v>
                </c:pt>
                <c:pt idx="128">
                  <c:v>3.2232735459305E-3</c:v>
                </c:pt>
                <c:pt idx="129">
                  <c:v>3.2230992889928801E-3</c:v>
                </c:pt>
                <c:pt idx="130">
                  <c:v>3.5599456164501701E-3</c:v>
                </c:pt>
                <c:pt idx="131">
                  <c:v>2.9201615209242201E-3</c:v>
                </c:pt>
                <c:pt idx="132">
                  <c:v>2.7751830771733199E-3</c:v>
                </c:pt>
                <c:pt idx="133">
                  <c:v>3.4401290220670302E-3</c:v>
                </c:pt>
                <c:pt idx="134">
                  <c:v>3.0490721648147802E-3</c:v>
                </c:pt>
                <c:pt idx="135">
                  <c:v>3.0577030548390501E-3</c:v>
                </c:pt>
                <c:pt idx="136">
                  <c:v>2.9404467955525299E-3</c:v>
                </c:pt>
                <c:pt idx="137">
                  <c:v>2.9584002462688199E-3</c:v>
                </c:pt>
                <c:pt idx="138">
                  <c:v>2.9968483872205602E-3</c:v>
                </c:pt>
                <c:pt idx="139">
                  <c:v>2.9621941821674899E-3</c:v>
                </c:pt>
                <c:pt idx="140">
                  <c:v>2.9672122501017799E-3</c:v>
                </c:pt>
                <c:pt idx="141">
                  <c:v>2.9454341800897502E-3</c:v>
                </c:pt>
                <c:pt idx="142">
                  <c:v>3.0228161682515102E-3</c:v>
                </c:pt>
                <c:pt idx="143">
                  <c:v>3.1669630936401899E-3</c:v>
                </c:pt>
                <c:pt idx="144">
                  <c:v>4.8969723795040899E-3</c:v>
                </c:pt>
                <c:pt idx="145">
                  <c:v>4.3411285824419303E-3</c:v>
                </c:pt>
                <c:pt idx="146">
                  <c:v>3.66868015577561E-3</c:v>
                </c:pt>
                <c:pt idx="147">
                  <c:v>3.5837904981635398E-3</c:v>
                </c:pt>
                <c:pt idx="148">
                  <c:v>3.4712781514857202E-3</c:v>
                </c:pt>
                <c:pt idx="149">
                  <c:v>3.4237251891419801E-3</c:v>
                </c:pt>
                <c:pt idx="150">
                  <c:v>3.7448120200226499E-3</c:v>
                </c:pt>
                <c:pt idx="151">
                  <c:v>3.9405423108340599E-3</c:v>
                </c:pt>
                <c:pt idx="152">
                  <c:v>3.9482808305311397E-3</c:v>
                </c:pt>
                <c:pt idx="153">
                  <c:v>3.8989949606245801E-3</c:v>
                </c:pt>
                <c:pt idx="154">
                  <c:v>3.6450037513298698E-3</c:v>
                </c:pt>
                <c:pt idx="155">
                  <c:v>3.66665834802092E-3</c:v>
                </c:pt>
                <c:pt idx="156">
                  <c:v>3.7689456619773298E-3</c:v>
                </c:pt>
                <c:pt idx="157">
                  <c:v>4.2328056001819502E-3</c:v>
                </c:pt>
                <c:pt idx="158">
                  <c:v>5.0533363131318202E-3</c:v>
                </c:pt>
                <c:pt idx="159">
                  <c:v>3.7968049211268501E-3</c:v>
                </c:pt>
                <c:pt idx="160">
                  <c:v>3.7824455056196301E-3</c:v>
                </c:pt>
                <c:pt idx="161">
                  <c:v>3.94106172053184E-3</c:v>
                </c:pt>
                <c:pt idx="162">
                  <c:v>3.8590852698101499E-3</c:v>
                </c:pt>
                <c:pt idx="163">
                  <c:v>4.4631571587569301E-3</c:v>
                </c:pt>
                <c:pt idx="164">
                  <c:v>4.7469592201958904E-3</c:v>
                </c:pt>
                <c:pt idx="165">
                  <c:v>3.8196481912228701E-3</c:v>
                </c:pt>
                <c:pt idx="166">
                  <c:v>4.0174108204310702E-3</c:v>
                </c:pt>
                <c:pt idx="167">
                  <c:v>4.0094627119582303E-3</c:v>
                </c:pt>
                <c:pt idx="168">
                  <c:v>4.31345974296543E-3</c:v>
                </c:pt>
                <c:pt idx="169">
                  <c:v>5.4298112746195499E-3</c:v>
                </c:pt>
                <c:pt idx="170">
                  <c:v>5.1743792597564202E-3</c:v>
                </c:pt>
                <c:pt idx="171">
                  <c:v>3.3775459029998698E-3</c:v>
                </c:pt>
                <c:pt idx="172">
                  <c:v>4.0772238904886798E-3</c:v>
                </c:pt>
                <c:pt idx="173">
                  <c:v>3.3539542455308098E-3</c:v>
                </c:pt>
                <c:pt idx="174">
                  <c:v>3.1978714509271499E-3</c:v>
                </c:pt>
                <c:pt idx="175">
                  <c:v>3.4467311851798001E-3</c:v>
                </c:pt>
                <c:pt idx="176">
                  <c:v>3.6488621408020902E-3</c:v>
                </c:pt>
                <c:pt idx="177">
                  <c:v>4.3518168524006697E-3</c:v>
                </c:pt>
                <c:pt idx="178">
                  <c:v>4.4238352024189896E-3</c:v>
                </c:pt>
                <c:pt idx="179">
                  <c:v>5.6746049735278501E-3</c:v>
                </c:pt>
                <c:pt idx="180">
                  <c:v>4.3006696392859801E-3</c:v>
                </c:pt>
                <c:pt idx="181">
                  <c:v>3.7211110293597898E-3</c:v>
                </c:pt>
                <c:pt idx="182">
                  <c:v>4.1486255865592399E-3</c:v>
                </c:pt>
                <c:pt idx="183">
                  <c:v>3.9154286509248404E-3</c:v>
                </c:pt>
                <c:pt idx="184">
                  <c:v>3.8272127043414402E-3</c:v>
                </c:pt>
                <c:pt idx="185">
                  <c:v>3.8647112158239701E-3</c:v>
                </c:pt>
                <c:pt idx="186">
                  <c:v>3.35013630867232E-3</c:v>
                </c:pt>
                <c:pt idx="187">
                  <c:v>3.5010078233594999E-3</c:v>
                </c:pt>
                <c:pt idx="188">
                  <c:v>3.52315710772081E-3</c:v>
                </c:pt>
                <c:pt idx="189">
                  <c:v>3.5504335803096302E-3</c:v>
                </c:pt>
                <c:pt idx="190">
                  <c:v>3.6019518373247299E-3</c:v>
                </c:pt>
                <c:pt idx="191">
                  <c:v>3.3530791645174701E-3</c:v>
                </c:pt>
                <c:pt idx="192">
                  <c:v>3.0300301971388599E-3</c:v>
                </c:pt>
                <c:pt idx="193">
                  <c:v>3.0430194571594502E-3</c:v>
                </c:pt>
                <c:pt idx="194">
                  <c:v>3.3301773572074599E-3</c:v>
                </c:pt>
                <c:pt idx="195">
                  <c:v>3.4471885050332699E-3</c:v>
                </c:pt>
                <c:pt idx="196">
                  <c:v>3.5439017533195E-3</c:v>
                </c:pt>
                <c:pt idx="197">
                  <c:v>3.2433827889798601E-3</c:v>
                </c:pt>
                <c:pt idx="198">
                  <c:v>3.1574487814425801E-3</c:v>
                </c:pt>
                <c:pt idx="199">
                  <c:v>3.2940505759373601E-3</c:v>
                </c:pt>
                <c:pt idx="200">
                  <c:v>3.3125729822684898E-3</c:v>
                </c:pt>
                <c:pt idx="201">
                  <c:v>3.40789842377066E-3</c:v>
                </c:pt>
                <c:pt idx="202">
                  <c:v>3.6495592070737099E-3</c:v>
                </c:pt>
                <c:pt idx="203">
                  <c:v>3.5486553948972399E-3</c:v>
                </c:pt>
                <c:pt idx="204">
                  <c:v>3.6677569408253802E-3</c:v>
                </c:pt>
                <c:pt idx="205">
                  <c:v>3.74311424747028E-3</c:v>
                </c:pt>
                <c:pt idx="206">
                  <c:v>4.0348486032653298E-3</c:v>
                </c:pt>
                <c:pt idx="207">
                  <c:v>3.8153524266819798E-3</c:v>
                </c:pt>
                <c:pt idx="208">
                  <c:v>3.5803644141317401E-3</c:v>
                </c:pt>
                <c:pt idx="209">
                  <c:v>3.5992340413725501E-3</c:v>
                </c:pt>
                <c:pt idx="210">
                  <c:v>3.73622936845986E-3</c:v>
                </c:pt>
                <c:pt idx="211">
                  <c:v>4.6223882111427802E-3</c:v>
                </c:pt>
                <c:pt idx="212">
                  <c:v>4.4335779504861804E-3</c:v>
                </c:pt>
                <c:pt idx="213">
                  <c:v>4.21077746437842E-3</c:v>
                </c:pt>
                <c:pt idx="214">
                  <c:v>3.9606298603016496E-3</c:v>
                </c:pt>
                <c:pt idx="215">
                  <c:v>4.1404936848147998E-3</c:v>
                </c:pt>
                <c:pt idx="216">
                  <c:v>4.1934109205688996E-3</c:v>
                </c:pt>
                <c:pt idx="217">
                  <c:v>4.3207645536478103E-3</c:v>
                </c:pt>
                <c:pt idx="218">
                  <c:v>4.2894754075278397E-3</c:v>
                </c:pt>
                <c:pt idx="219">
                  <c:v>4.8586048600133599E-3</c:v>
                </c:pt>
                <c:pt idx="220">
                  <c:v>4.4312915530719801E-3</c:v>
                </c:pt>
                <c:pt idx="221">
                  <c:v>4.3650727583535399E-3</c:v>
                </c:pt>
                <c:pt idx="222">
                  <c:v>4.8096351969449998E-3</c:v>
                </c:pt>
                <c:pt idx="223">
                  <c:v>4.2701806953583899E-3</c:v>
                </c:pt>
                <c:pt idx="224">
                  <c:v>4.03765629987431E-3</c:v>
                </c:pt>
                <c:pt idx="225">
                  <c:v>4.0112237177032601E-3</c:v>
                </c:pt>
                <c:pt idx="226">
                  <c:v>4.0275366251917404E-3</c:v>
                </c:pt>
                <c:pt idx="227">
                  <c:v>4.2609988635316804E-3</c:v>
                </c:pt>
                <c:pt idx="228">
                  <c:v>4.3501599704695096E-3</c:v>
                </c:pt>
                <c:pt idx="229">
                  <c:v>3.8444530960229299E-3</c:v>
                </c:pt>
                <c:pt idx="230">
                  <c:v>3.8184691488911799E-3</c:v>
                </c:pt>
                <c:pt idx="231">
                  <c:v>3.9727794298460503E-3</c:v>
                </c:pt>
                <c:pt idx="232">
                  <c:v>3.9027586755176098E-3</c:v>
                </c:pt>
                <c:pt idx="233">
                  <c:v>4.2047142061358896E-3</c:v>
                </c:pt>
                <c:pt idx="234">
                  <c:v>4.3271877306529198E-3</c:v>
                </c:pt>
                <c:pt idx="235">
                  <c:v>3.7041005954625899E-3</c:v>
                </c:pt>
                <c:pt idx="236">
                  <c:v>3.8195203769005302E-3</c:v>
                </c:pt>
                <c:pt idx="237">
                  <c:v>3.9921999929366696E-3</c:v>
                </c:pt>
                <c:pt idx="238">
                  <c:v>4.09808840882966E-3</c:v>
                </c:pt>
                <c:pt idx="239">
                  <c:v>4.3668422512815599E-3</c:v>
                </c:pt>
                <c:pt idx="240">
                  <c:v>3.7332016920147201E-3</c:v>
                </c:pt>
                <c:pt idx="241">
                  <c:v>3.6322467240403802E-3</c:v>
                </c:pt>
                <c:pt idx="242">
                  <c:v>3.5895579581480801E-3</c:v>
                </c:pt>
                <c:pt idx="243">
                  <c:v>4.0135506738979403E-3</c:v>
                </c:pt>
                <c:pt idx="244">
                  <c:v>3.57379382883063E-3</c:v>
                </c:pt>
                <c:pt idx="245">
                  <c:v>3.6621591457403702E-3</c:v>
                </c:pt>
                <c:pt idx="246">
                  <c:v>3.7848358055160799E-3</c:v>
                </c:pt>
                <c:pt idx="247">
                  <c:v>4.1265490203140102E-3</c:v>
                </c:pt>
                <c:pt idx="248">
                  <c:v>3.9650706768038996E-3</c:v>
                </c:pt>
                <c:pt idx="249">
                  <c:v>3.7800621986382199E-3</c:v>
                </c:pt>
                <c:pt idx="250">
                  <c:v>3.7335455835826202E-3</c:v>
                </c:pt>
                <c:pt idx="251">
                  <c:v>3.73103761079812E-3</c:v>
                </c:pt>
                <c:pt idx="252">
                  <c:v>3.86670738898878E-3</c:v>
                </c:pt>
                <c:pt idx="253">
                  <c:v>4.0522455640152498E-3</c:v>
                </c:pt>
                <c:pt idx="254">
                  <c:v>4.4950157647737701E-3</c:v>
                </c:pt>
                <c:pt idx="255">
                  <c:v>4.0248444859603697E-3</c:v>
                </c:pt>
                <c:pt idx="256">
                  <c:v>4.1291598090560898E-3</c:v>
                </c:pt>
                <c:pt idx="257">
                  <c:v>4.5438379147496799E-3</c:v>
                </c:pt>
                <c:pt idx="258">
                  <c:v>4.5522437151117798E-3</c:v>
                </c:pt>
                <c:pt idx="259">
                  <c:v>5.1319724166470097E-3</c:v>
                </c:pt>
                <c:pt idx="260">
                  <c:v>4.3442515388183297E-3</c:v>
                </c:pt>
                <c:pt idx="261">
                  <c:v>4.4990019637181199E-3</c:v>
                </c:pt>
                <c:pt idx="262">
                  <c:v>4.4851425635020698E-3</c:v>
                </c:pt>
                <c:pt idx="263">
                  <c:v>4.8840242317679397E-3</c:v>
                </c:pt>
                <c:pt idx="264">
                  <c:v>5.2837578383552299E-3</c:v>
                </c:pt>
                <c:pt idx="265">
                  <c:v>5.2964744319752002E-3</c:v>
                </c:pt>
                <c:pt idx="266">
                  <c:v>5.1641547209340596E-3</c:v>
                </c:pt>
                <c:pt idx="267">
                  <c:v>5.3488776197690999E-3</c:v>
                </c:pt>
                <c:pt idx="268">
                  <c:v>5.6860003592307399E-3</c:v>
                </c:pt>
                <c:pt idx="269">
                  <c:v>5.6238694577618997E-3</c:v>
                </c:pt>
                <c:pt idx="270">
                  <c:v>5.3440323157365101E-3</c:v>
                </c:pt>
                <c:pt idx="271">
                  <c:v>5.24371619572304E-3</c:v>
                </c:pt>
                <c:pt idx="272">
                  <c:v>4.48128764633411E-3</c:v>
                </c:pt>
                <c:pt idx="273">
                  <c:v>5.3560650147030696E-3</c:v>
                </c:pt>
                <c:pt idx="274">
                  <c:v>5.57024254441726E-3</c:v>
                </c:pt>
                <c:pt idx="275">
                  <c:v>5.3505385633994002E-3</c:v>
                </c:pt>
                <c:pt idx="276">
                  <c:v>5.8213762464414997E-3</c:v>
                </c:pt>
                <c:pt idx="277">
                  <c:v>5.3091105145103203E-3</c:v>
                </c:pt>
                <c:pt idx="278">
                  <c:v>5.0422388666584899E-3</c:v>
                </c:pt>
                <c:pt idx="279">
                  <c:v>5.3453032565482497E-3</c:v>
                </c:pt>
                <c:pt idx="280">
                  <c:v>5.1691931260047603E-3</c:v>
                </c:pt>
                <c:pt idx="281">
                  <c:v>5.43961032252889E-3</c:v>
                </c:pt>
                <c:pt idx="282">
                  <c:v>5.3045916136730698E-3</c:v>
                </c:pt>
                <c:pt idx="283">
                  <c:v>5.3619270997432101E-3</c:v>
                </c:pt>
                <c:pt idx="284">
                  <c:v>5.2067302843034104E-3</c:v>
                </c:pt>
                <c:pt idx="285">
                  <c:v>5.3497167429720901E-3</c:v>
                </c:pt>
                <c:pt idx="286">
                  <c:v>5.5651874691543101E-3</c:v>
                </c:pt>
                <c:pt idx="287">
                  <c:v>5.7666502088747004E-3</c:v>
                </c:pt>
                <c:pt idx="288">
                  <c:v>5.88400135929647E-3</c:v>
                </c:pt>
                <c:pt idx="289">
                  <c:v>5.8297344201753802E-3</c:v>
                </c:pt>
                <c:pt idx="290">
                  <c:v>5.8374609277540299E-3</c:v>
                </c:pt>
                <c:pt idx="291">
                  <c:v>5.0904208441547496E-3</c:v>
                </c:pt>
                <c:pt idx="292">
                  <c:v>5.0007448294521499E-3</c:v>
                </c:pt>
                <c:pt idx="293">
                  <c:v>5.7994304034627298E-3</c:v>
                </c:pt>
                <c:pt idx="294">
                  <c:v>5.7390053731682499E-3</c:v>
                </c:pt>
                <c:pt idx="295">
                  <c:v>5.4029554071377403E-3</c:v>
                </c:pt>
                <c:pt idx="296">
                  <c:v>5.3951592456097696E-3</c:v>
                </c:pt>
                <c:pt idx="297">
                  <c:v>5.3636057762750803E-3</c:v>
                </c:pt>
                <c:pt idx="298">
                  <c:v>5.2761285463621297E-3</c:v>
                </c:pt>
                <c:pt idx="299">
                  <c:v>5.3033417986815398E-3</c:v>
                </c:pt>
                <c:pt idx="300">
                  <c:v>4.84957708525279E-3</c:v>
                </c:pt>
                <c:pt idx="301">
                  <c:v>5.5608314943044503E-3</c:v>
                </c:pt>
                <c:pt idx="302">
                  <c:v>5.6155344944696503E-3</c:v>
                </c:pt>
                <c:pt idx="303">
                  <c:v>5.3253252756040297E-3</c:v>
                </c:pt>
                <c:pt idx="304">
                  <c:v>5.4380817440365797E-3</c:v>
                </c:pt>
                <c:pt idx="305">
                  <c:v>5.1727936649092303E-3</c:v>
                </c:pt>
                <c:pt idx="306">
                  <c:v>5.6557134349161696E-3</c:v>
                </c:pt>
                <c:pt idx="307">
                  <c:v>5.5446413915856297E-3</c:v>
                </c:pt>
                <c:pt idx="308">
                  <c:v>5.4763014634179796E-3</c:v>
                </c:pt>
                <c:pt idx="309">
                  <c:v>5.3269248557093604E-3</c:v>
                </c:pt>
                <c:pt idx="310">
                  <c:v>5.4334359678104797E-3</c:v>
                </c:pt>
                <c:pt idx="311">
                  <c:v>5.6810139397779399E-3</c:v>
                </c:pt>
                <c:pt idx="312">
                  <c:v>5.8253423037800296E-3</c:v>
                </c:pt>
                <c:pt idx="313">
                  <c:v>5.7889484461781998E-3</c:v>
                </c:pt>
                <c:pt idx="314">
                  <c:v>5.3569376227882498E-3</c:v>
                </c:pt>
                <c:pt idx="315">
                  <c:v>5.6629937742896201E-3</c:v>
                </c:pt>
                <c:pt idx="316">
                  <c:v>5.9471774540557102E-3</c:v>
                </c:pt>
                <c:pt idx="317">
                  <c:v>5.2506555604815604E-3</c:v>
                </c:pt>
                <c:pt idx="318">
                  <c:v>5.3465595492651697E-3</c:v>
                </c:pt>
                <c:pt idx="319">
                  <c:v>5.44828951874257E-3</c:v>
                </c:pt>
                <c:pt idx="320">
                  <c:v>5.5831464704804903E-3</c:v>
                </c:pt>
                <c:pt idx="321">
                  <c:v>5.2828484850459797E-3</c:v>
                </c:pt>
                <c:pt idx="322">
                  <c:v>5.8655085921640801E-3</c:v>
                </c:pt>
                <c:pt idx="323">
                  <c:v>5.8878162966159199E-3</c:v>
                </c:pt>
                <c:pt idx="324">
                  <c:v>5.7981421505942802E-3</c:v>
                </c:pt>
                <c:pt idx="325">
                  <c:v>5.8975007493960504E-3</c:v>
                </c:pt>
                <c:pt idx="326">
                  <c:v>5.7974475353324397E-3</c:v>
                </c:pt>
                <c:pt idx="327">
                  <c:v>4.8675438142155702E-3</c:v>
                </c:pt>
                <c:pt idx="328">
                  <c:v>4.80582679065322E-3</c:v>
                </c:pt>
                <c:pt idx="329">
                  <c:v>5.0311066101433903E-3</c:v>
                </c:pt>
                <c:pt idx="330">
                  <c:v>5.2081786377630003E-3</c:v>
                </c:pt>
                <c:pt idx="331">
                  <c:v>5.0593498477077498E-3</c:v>
                </c:pt>
                <c:pt idx="332">
                  <c:v>4.8584509436615502E-3</c:v>
                </c:pt>
                <c:pt idx="333">
                  <c:v>5.0781661908548296E-3</c:v>
                </c:pt>
                <c:pt idx="334">
                  <c:v>5.1420964476652101E-3</c:v>
                </c:pt>
                <c:pt idx="335">
                  <c:v>5.4771700193179803E-3</c:v>
                </c:pt>
                <c:pt idx="336">
                  <c:v>5.4399198337076399E-3</c:v>
                </c:pt>
                <c:pt idx="337">
                  <c:v>4.8530082097003203E-3</c:v>
                </c:pt>
                <c:pt idx="338">
                  <c:v>5.2634065680561004E-3</c:v>
                </c:pt>
                <c:pt idx="339">
                  <c:v>5.9394454973242302E-3</c:v>
                </c:pt>
                <c:pt idx="340">
                  <c:v>5.19442718329705E-3</c:v>
                </c:pt>
                <c:pt idx="341">
                  <c:v>4.7088433777488902E-3</c:v>
                </c:pt>
                <c:pt idx="342">
                  <c:v>4.7415567786677996E-3</c:v>
                </c:pt>
                <c:pt idx="343">
                  <c:v>4.9945444030573402E-3</c:v>
                </c:pt>
                <c:pt idx="344">
                  <c:v>4.9453891044060096E-3</c:v>
                </c:pt>
                <c:pt idx="345">
                  <c:v>4.93706485717171E-3</c:v>
                </c:pt>
                <c:pt idx="346">
                  <c:v>5.0210423551992596E-3</c:v>
                </c:pt>
                <c:pt idx="347">
                  <c:v>5.2679107650610403E-3</c:v>
                </c:pt>
                <c:pt idx="348">
                  <c:v>5.54298367182095E-3</c:v>
                </c:pt>
                <c:pt idx="349">
                  <c:v>5.5758626877909102E-3</c:v>
                </c:pt>
                <c:pt idx="350">
                  <c:v>5.0684076288950997E-3</c:v>
                </c:pt>
                <c:pt idx="351">
                  <c:v>5.1714988595010798E-3</c:v>
                </c:pt>
                <c:pt idx="352">
                  <c:v>5.2243907964649597E-3</c:v>
                </c:pt>
                <c:pt idx="353">
                  <c:v>5.52220122637499E-3</c:v>
                </c:pt>
                <c:pt idx="354">
                  <c:v>5.80219386687344E-3</c:v>
                </c:pt>
                <c:pt idx="355">
                  <c:v>5.1099456894361499E-3</c:v>
                </c:pt>
                <c:pt idx="356">
                  <c:v>4.9501922145047299E-3</c:v>
                </c:pt>
                <c:pt idx="357">
                  <c:v>5.1211499220552101E-3</c:v>
                </c:pt>
                <c:pt idx="358">
                  <c:v>5.0970113572165396E-3</c:v>
                </c:pt>
                <c:pt idx="359">
                  <c:v>5.4172355345403298E-3</c:v>
                </c:pt>
                <c:pt idx="360">
                  <c:v>5.9574285739377999E-3</c:v>
                </c:pt>
                <c:pt idx="361">
                  <c:v>6.2734248575977303E-3</c:v>
                </c:pt>
                <c:pt idx="362">
                  <c:v>6.2213366656291699E-3</c:v>
                </c:pt>
                <c:pt idx="363">
                  <c:v>6.7497218178166401E-3</c:v>
                </c:pt>
                <c:pt idx="364">
                  <c:v>5.15194808677325E-3</c:v>
                </c:pt>
                <c:pt idx="365">
                  <c:v>4.9753091874440297E-3</c:v>
                </c:pt>
                <c:pt idx="366">
                  <c:v>4.7379698846806003E-3</c:v>
                </c:pt>
                <c:pt idx="367">
                  <c:v>4.9042643257217701E-3</c:v>
                </c:pt>
                <c:pt idx="368">
                  <c:v>4.6796269632642896E-3</c:v>
                </c:pt>
                <c:pt idx="369">
                  <c:v>5.0207510353275199E-3</c:v>
                </c:pt>
                <c:pt idx="370">
                  <c:v>5.0853681608426099E-3</c:v>
                </c:pt>
                <c:pt idx="371">
                  <c:v>5.0672414294599599E-3</c:v>
                </c:pt>
                <c:pt idx="372">
                  <c:v>5.2878841559344802E-3</c:v>
                </c:pt>
                <c:pt idx="373">
                  <c:v>5.4165160856246E-3</c:v>
                </c:pt>
                <c:pt idx="374">
                  <c:v>5.0656540373308599E-3</c:v>
                </c:pt>
                <c:pt idx="375">
                  <c:v>5.0311959566525302E-3</c:v>
                </c:pt>
                <c:pt idx="376">
                  <c:v>4.9604187234712997E-3</c:v>
                </c:pt>
                <c:pt idx="377">
                  <c:v>5.3863982346079899E-3</c:v>
                </c:pt>
                <c:pt idx="378">
                  <c:v>4.9952397093237996E-3</c:v>
                </c:pt>
                <c:pt idx="379">
                  <c:v>5.2759606829332903E-3</c:v>
                </c:pt>
                <c:pt idx="380">
                  <c:v>5.05322516725465E-3</c:v>
                </c:pt>
                <c:pt idx="381">
                  <c:v>5.0843766131274202E-3</c:v>
                </c:pt>
              </c:numCache>
            </c:numRef>
          </c:yVal>
          <c:smooth val="0"/>
          <c:extLst>
            <c:ext xmlns:c16="http://schemas.microsoft.com/office/drawing/2014/chart" uri="{C3380CC4-5D6E-409C-BE32-E72D297353CC}">
              <c16:uniqueId val="{00000000-E423-4D4B-8F71-12E15A7D466D}"/>
            </c:ext>
          </c:extLst>
        </c:ser>
        <c:ser>
          <c:idx val="1"/>
          <c:order val="1"/>
          <c:tx>
            <c:v>TA 2011</c:v>
          </c:tx>
          <c:spPr>
            <a:ln w="25400">
              <a:solidFill>
                <a:srgbClr val="DD2D32"/>
              </a:solidFill>
              <a:prstDash val="solid"/>
            </a:ln>
          </c:spPr>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'2011'!$C$3:$C$292</c:f>
              <c:numCache>
                <c:formatCode>General</c:formatCode>
                <c:ptCount val="290"/>
                <c:pt idx="0">
                  <c:v>5.0237583525381798E-3</c:v>
                </c:pt>
                <c:pt idx="1">
                  <c:v>4.2657584988622897E-3</c:v>
                </c:pt>
                <c:pt idx="2">
                  <c:v>3.5894500813993301E-3</c:v>
                </c:pt>
                <c:pt idx="3">
                  <c:v>3.3696856866850598E-3</c:v>
                </c:pt>
                <c:pt idx="4">
                  <c:v>3.0795045178569902E-3</c:v>
                </c:pt>
                <c:pt idx="5">
                  <c:v>3.12101432478867E-3</c:v>
                </c:pt>
                <c:pt idx="6">
                  <c:v>2.8080900639338999E-3</c:v>
                </c:pt>
                <c:pt idx="7">
                  <c:v>2.9102183453456202E-3</c:v>
                </c:pt>
                <c:pt idx="8">
                  <c:v>3.2833055835675101E-3</c:v>
                </c:pt>
                <c:pt idx="9">
                  <c:v>3.9121799143342698E-3</c:v>
                </c:pt>
                <c:pt idx="10">
                  <c:v>3.9568060673565199E-3</c:v>
                </c:pt>
                <c:pt idx="11">
                  <c:v>4.1042097040405404E-3</c:v>
                </c:pt>
                <c:pt idx="12">
                  <c:v>3.40440695530212E-3</c:v>
                </c:pt>
                <c:pt idx="13">
                  <c:v>2.50833237061101E-3</c:v>
                </c:pt>
                <c:pt idx="14">
                  <c:v>2.5681289882127302E-3</c:v>
                </c:pt>
                <c:pt idx="15">
                  <c:v>2.3858362502266802E-3</c:v>
                </c:pt>
                <c:pt idx="16">
                  <c:v>2.65360833289509E-3</c:v>
                </c:pt>
                <c:pt idx="17">
                  <c:v>2.7725468835702901E-3</c:v>
                </c:pt>
                <c:pt idx="18">
                  <c:v>2.7035517673834699E-3</c:v>
                </c:pt>
                <c:pt idx="19">
                  <c:v>3.3643020891498702E-3</c:v>
                </c:pt>
                <c:pt idx="20">
                  <c:v>3.3148184845381299E-3</c:v>
                </c:pt>
                <c:pt idx="21">
                  <c:v>3.1102964967314899E-3</c:v>
                </c:pt>
                <c:pt idx="22">
                  <c:v>3.1524931507180502E-3</c:v>
                </c:pt>
                <c:pt idx="23">
                  <c:v>3.6132828577780502E-3</c:v>
                </c:pt>
                <c:pt idx="24">
                  <c:v>3.4036059882494299E-3</c:v>
                </c:pt>
                <c:pt idx="25">
                  <c:v>2.59350502156418E-3</c:v>
                </c:pt>
                <c:pt idx="26">
                  <c:v>2.5442881260741498E-3</c:v>
                </c:pt>
                <c:pt idx="27">
                  <c:v>2.3804395581370802E-3</c:v>
                </c:pt>
                <c:pt idx="28">
                  <c:v>2.3956890285259701E-3</c:v>
                </c:pt>
                <c:pt idx="29">
                  <c:v>2.5952679022065001E-3</c:v>
                </c:pt>
                <c:pt idx="30">
                  <c:v>2.8307964140184098E-3</c:v>
                </c:pt>
                <c:pt idx="31">
                  <c:v>3.2842462222354798E-3</c:v>
                </c:pt>
                <c:pt idx="32">
                  <c:v>3.6277204438933401E-3</c:v>
                </c:pt>
                <c:pt idx="33">
                  <c:v>3.0524210557896802E-3</c:v>
                </c:pt>
                <c:pt idx="34">
                  <c:v>3.35657466922252E-3</c:v>
                </c:pt>
                <c:pt idx="35">
                  <c:v>3.5995773349512699E-3</c:v>
                </c:pt>
                <c:pt idx="36">
                  <c:v>3.5611910223752202E-3</c:v>
                </c:pt>
                <c:pt idx="37">
                  <c:v>3.7143598451718899E-3</c:v>
                </c:pt>
                <c:pt idx="38">
                  <c:v>3.6278883996296398E-3</c:v>
                </c:pt>
                <c:pt idx="39">
                  <c:v>3.6487054358827699E-3</c:v>
                </c:pt>
                <c:pt idx="40">
                  <c:v>3.9397650214217103E-3</c:v>
                </c:pt>
                <c:pt idx="41">
                  <c:v>3.98019640524791E-3</c:v>
                </c:pt>
                <c:pt idx="42">
                  <c:v>3.7772330364685101E-3</c:v>
                </c:pt>
                <c:pt idx="43">
                  <c:v>3.3378709059755001E-3</c:v>
                </c:pt>
                <c:pt idx="44">
                  <c:v>3.40988959440643E-3</c:v>
                </c:pt>
                <c:pt idx="45">
                  <c:v>3.1721204234497198E-3</c:v>
                </c:pt>
                <c:pt idx="46">
                  <c:v>3.3076964452782801E-3</c:v>
                </c:pt>
                <c:pt idx="47">
                  <c:v>3.2866996899822299E-3</c:v>
                </c:pt>
                <c:pt idx="48">
                  <c:v>4.0349278257443503E-3</c:v>
                </c:pt>
                <c:pt idx="49">
                  <c:v>3.78872157166164E-3</c:v>
                </c:pt>
                <c:pt idx="50">
                  <c:v>3.6081489492251601E-3</c:v>
                </c:pt>
                <c:pt idx="51">
                  <c:v>3.6150213448926001E-3</c:v>
                </c:pt>
                <c:pt idx="52">
                  <c:v>3.65060307786232E-3</c:v>
                </c:pt>
                <c:pt idx="53">
                  <c:v>3.8528474463549399E-3</c:v>
                </c:pt>
                <c:pt idx="54">
                  <c:v>3.5002493755947302E-3</c:v>
                </c:pt>
                <c:pt idx="55">
                  <c:v>3.7389533571857902E-3</c:v>
                </c:pt>
                <c:pt idx="56">
                  <c:v>3.7580329034922E-3</c:v>
                </c:pt>
                <c:pt idx="57">
                  <c:v>4.0151406493393197E-3</c:v>
                </c:pt>
                <c:pt idx="58">
                  <c:v>4.0823749070094404E-3</c:v>
                </c:pt>
                <c:pt idx="59">
                  <c:v>3.6840581901053399E-3</c:v>
                </c:pt>
                <c:pt idx="60">
                  <c:v>3.6061072204140298E-3</c:v>
                </c:pt>
                <c:pt idx="61">
                  <c:v>3.34105499815589E-3</c:v>
                </c:pt>
                <c:pt idx="62">
                  <c:v>3.06646998507547E-3</c:v>
                </c:pt>
                <c:pt idx="63">
                  <c:v>3.0844411073941299E-3</c:v>
                </c:pt>
                <c:pt idx="64">
                  <c:v>3.6852543342956101E-3</c:v>
                </c:pt>
                <c:pt idx="65">
                  <c:v>3.78454201843577E-3</c:v>
                </c:pt>
                <c:pt idx="66">
                  <c:v>3.9345775649630901E-3</c:v>
                </c:pt>
                <c:pt idx="67">
                  <c:v>4.0060908322272397E-3</c:v>
                </c:pt>
                <c:pt idx="68">
                  <c:v>3.78043556052554E-3</c:v>
                </c:pt>
                <c:pt idx="69">
                  <c:v>3.7076521350397902E-3</c:v>
                </c:pt>
                <c:pt idx="70">
                  <c:v>3.7566645052369099E-3</c:v>
                </c:pt>
                <c:pt idx="71">
                  <c:v>3.6511035508946499E-3</c:v>
                </c:pt>
                <c:pt idx="72">
                  <c:v>3.6373636551477601E-3</c:v>
                </c:pt>
                <c:pt idx="73">
                  <c:v>3.7344936581296499E-3</c:v>
                </c:pt>
                <c:pt idx="74">
                  <c:v>3.64044368916928E-3</c:v>
                </c:pt>
                <c:pt idx="75">
                  <c:v>3.44269384058662E-3</c:v>
                </c:pt>
                <c:pt idx="76">
                  <c:v>3.4655475011410998E-3</c:v>
                </c:pt>
                <c:pt idx="77">
                  <c:v>3.5274982731701601E-3</c:v>
                </c:pt>
                <c:pt idx="78">
                  <c:v>3.8960239052118401E-3</c:v>
                </c:pt>
                <c:pt idx="79">
                  <c:v>4.2087265060256999E-3</c:v>
                </c:pt>
                <c:pt idx="80">
                  <c:v>3.8979234826354201E-3</c:v>
                </c:pt>
                <c:pt idx="81">
                  <c:v>4.4592154286805198E-3</c:v>
                </c:pt>
                <c:pt idx="82">
                  <c:v>5.4526513068908298E-3</c:v>
                </c:pt>
                <c:pt idx="83">
                  <c:v>4.1797867195228402E-3</c:v>
                </c:pt>
                <c:pt idx="84">
                  <c:v>3.9340963333007999E-3</c:v>
                </c:pt>
                <c:pt idx="85">
                  <c:v>4.28068963397634E-3</c:v>
                </c:pt>
                <c:pt idx="86">
                  <c:v>4.5024178823832002E-3</c:v>
                </c:pt>
                <c:pt idx="87">
                  <c:v>4.7605104030073496E-3</c:v>
                </c:pt>
                <c:pt idx="88">
                  <c:v>5.1413817519290299E-3</c:v>
                </c:pt>
                <c:pt idx="89">
                  <c:v>5.3778281266319197E-3</c:v>
                </c:pt>
                <c:pt idx="90">
                  <c:v>4.8771434847483704E-3</c:v>
                </c:pt>
                <c:pt idx="91">
                  <c:v>4.7273638356053402E-3</c:v>
                </c:pt>
                <c:pt idx="92">
                  <c:v>5.2661655970649797E-3</c:v>
                </c:pt>
                <c:pt idx="93">
                  <c:v>5.9730548104862903E-3</c:v>
                </c:pt>
                <c:pt idx="94">
                  <c:v>6.0030791379412501E-3</c:v>
                </c:pt>
                <c:pt idx="95">
                  <c:v>6.5079860722603196E-3</c:v>
                </c:pt>
                <c:pt idx="96">
                  <c:v>5.3189683495784004E-3</c:v>
                </c:pt>
                <c:pt idx="97">
                  <c:v>6.0373869909913303E-3</c:v>
                </c:pt>
                <c:pt idx="98">
                  <c:v>7.3101577732050203E-3</c:v>
                </c:pt>
                <c:pt idx="99">
                  <c:v>7.4958902001246996E-3</c:v>
                </c:pt>
                <c:pt idx="100">
                  <c:v>7.283602210405E-3</c:v>
                </c:pt>
                <c:pt idx="101">
                  <c:v>7.5207754716067696E-3</c:v>
                </c:pt>
                <c:pt idx="102">
                  <c:v>7.6232484030109701E-3</c:v>
                </c:pt>
                <c:pt idx="103">
                  <c:v>7.8121206350033204E-3</c:v>
                </c:pt>
                <c:pt idx="104">
                  <c:v>6.9009058908314604E-3</c:v>
                </c:pt>
                <c:pt idx="105">
                  <c:v>7.46691083626198E-3</c:v>
                </c:pt>
                <c:pt idx="106">
                  <c:v>6.5136652924127703E-3</c:v>
                </c:pt>
                <c:pt idx="107">
                  <c:v>6.6612912389177803E-3</c:v>
                </c:pt>
                <c:pt idx="108">
                  <c:v>6.9718413329286199E-3</c:v>
                </c:pt>
                <c:pt idx="109">
                  <c:v>7.7770581118744696E-3</c:v>
                </c:pt>
                <c:pt idx="110">
                  <c:v>7.5572711479880497E-3</c:v>
                </c:pt>
                <c:pt idx="111">
                  <c:v>7.5316674095584398E-3</c:v>
                </c:pt>
                <c:pt idx="112">
                  <c:v>7.2976782000271001E-3</c:v>
                </c:pt>
                <c:pt idx="113">
                  <c:v>7.6842505640359804E-3</c:v>
                </c:pt>
                <c:pt idx="114">
                  <c:v>7.68520525677302E-3</c:v>
                </c:pt>
                <c:pt idx="115">
                  <c:v>7.9696538976483204E-3</c:v>
                </c:pt>
                <c:pt idx="116">
                  <c:v>8.2059574476450303E-3</c:v>
                </c:pt>
                <c:pt idx="117">
                  <c:v>8.0351548107143508E-3</c:v>
                </c:pt>
                <c:pt idx="118">
                  <c:v>7.44056400786416E-3</c:v>
                </c:pt>
                <c:pt idx="119">
                  <c:v>7.7079943314155097E-3</c:v>
                </c:pt>
                <c:pt idx="120">
                  <c:v>7.6765096696627903E-3</c:v>
                </c:pt>
                <c:pt idx="121">
                  <c:v>7.7278118514306797E-3</c:v>
                </c:pt>
                <c:pt idx="122">
                  <c:v>6.91208171672281E-3</c:v>
                </c:pt>
                <c:pt idx="123">
                  <c:v>6.96519977503832E-3</c:v>
                </c:pt>
                <c:pt idx="124">
                  <c:v>5.8460475706199203E-3</c:v>
                </c:pt>
                <c:pt idx="125">
                  <c:v>5.5741557745581103E-3</c:v>
                </c:pt>
                <c:pt idx="126">
                  <c:v>5.5575793758861998E-3</c:v>
                </c:pt>
                <c:pt idx="127">
                  <c:v>5.1788612760981503E-3</c:v>
                </c:pt>
                <c:pt idx="128">
                  <c:v>5.6372075747572999E-3</c:v>
                </c:pt>
                <c:pt idx="129">
                  <c:v>6.7108519642714798E-3</c:v>
                </c:pt>
                <c:pt idx="130">
                  <c:v>7.0981434259781004E-3</c:v>
                </c:pt>
                <c:pt idx="131">
                  <c:v>8.4778865771167507E-3</c:v>
                </c:pt>
                <c:pt idx="132">
                  <c:v>8.46237323860205E-3</c:v>
                </c:pt>
                <c:pt idx="133">
                  <c:v>8.3436018523941093E-3</c:v>
                </c:pt>
                <c:pt idx="134">
                  <c:v>8.2494437895179202E-3</c:v>
                </c:pt>
                <c:pt idx="135">
                  <c:v>8.3628864263153805E-3</c:v>
                </c:pt>
                <c:pt idx="136">
                  <c:v>8.9821743911667595E-3</c:v>
                </c:pt>
                <c:pt idx="137">
                  <c:v>9.8917881952999796E-3</c:v>
                </c:pt>
                <c:pt idx="138">
                  <c:v>8.9065274778158208E-3</c:v>
                </c:pt>
                <c:pt idx="139">
                  <c:v>8.6242249829673392E-3</c:v>
                </c:pt>
                <c:pt idx="140">
                  <c:v>9.98862821789194E-3</c:v>
                </c:pt>
                <c:pt idx="141">
                  <c:v>9.2246159809855396E-3</c:v>
                </c:pt>
                <c:pt idx="142">
                  <c:v>9.1424216218759097E-3</c:v>
                </c:pt>
                <c:pt idx="143">
                  <c:v>9.9207167857239507E-3</c:v>
                </c:pt>
                <c:pt idx="144">
                  <c:v>1.05203844967811E-2</c:v>
                </c:pt>
                <c:pt idx="145">
                  <c:v>1.10113871516436E-2</c:v>
                </c:pt>
                <c:pt idx="146">
                  <c:v>1.0983424940928001E-2</c:v>
                </c:pt>
                <c:pt idx="147">
                  <c:v>1.1743366290760501E-2</c:v>
                </c:pt>
                <c:pt idx="148">
                  <c:v>1.21876086859152E-2</c:v>
                </c:pt>
                <c:pt idx="149">
                  <c:v>1.1620126551076301E-2</c:v>
                </c:pt>
                <c:pt idx="150">
                  <c:v>1.0464667987672999E-2</c:v>
                </c:pt>
                <c:pt idx="151">
                  <c:v>1.05981088282401E-2</c:v>
                </c:pt>
                <c:pt idx="152">
                  <c:v>1.2846082584468999E-2</c:v>
                </c:pt>
                <c:pt idx="153">
                  <c:v>1.31456021500546E-2</c:v>
                </c:pt>
                <c:pt idx="154">
                  <c:v>1.2564137072422901E-2</c:v>
                </c:pt>
                <c:pt idx="155">
                  <c:v>1.17662388071206E-2</c:v>
                </c:pt>
                <c:pt idx="156">
                  <c:v>1.19389830213901E-2</c:v>
                </c:pt>
                <c:pt idx="157">
                  <c:v>1.14522728884347E-2</c:v>
                </c:pt>
                <c:pt idx="158">
                  <c:v>1.13953695425768E-2</c:v>
                </c:pt>
                <c:pt idx="159">
                  <c:v>5.4656056972438704E-3</c:v>
                </c:pt>
                <c:pt idx="160">
                  <c:v>5.4542182821970498E-3</c:v>
                </c:pt>
                <c:pt idx="161">
                  <c:v>6.4751556635137099E-3</c:v>
                </c:pt>
                <c:pt idx="162">
                  <c:v>6.4378238248329897E-3</c:v>
                </c:pt>
                <c:pt idx="163">
                  <c:v>6.86211035175601E-3</c:v>
                </c:pt>
                <c:pt idx="164">
                  <c:v>7.0895466266842604E-3</c:v>
                </c:pt>
                <c:pt idx="165">
                  <c:v>7.41433630524275E-3</c:v>
                </c:pt>
                <c:pt idx="166">
                  <c:v>7.42234723402997E-3</c:v>
                </c:pt>
                <c:pt idx="167">
                  <c:v>7.2544881810590496E-3</c:v>
                </c:pt>
                <c:pt idx="168">
                  <c:v>6.99397205483945E-3</c:v>
                </c:pt>
                <c:pt idx="169">
                  <c:v>7.1547480989608203E-3</c:v>
                </c:pt>
                <c:pt idx="170">
                  <c:v>6.6991380099120403E-3</c:v>
                </c:pt>
                <c:pt idx="171">
                  <c:v>6.7859067978791798E-3</c:v>
                </c:pt>
                <c:pt idx="172">
                  <c:v>6.6709075130439201E-3</c:v>
                </c:pt>
                <c:pt idx="173">
                  <c:v>6.3050752191594504E-3</c:v>
                </c:pt>
                <c:pt idx="174">
                  <c:v>6.5080175797599601E-3</c:v>
                </c:pt>
                <c:pt idx="175">
                  <c:v>7.0656097299010498E-3</c:v>
                </c:pt>
                <c:pt idx="176">
                  <c:v>7.2599473781689303E-3</c:v>
                </c:pt>
                <c:pt idx="177">
                  <c:v>6.7977627429457402E-3</c:v>
                </c:pt>
                <c:pt idx="178">
                  <c:v>6.9620718180651601E-3</c:v>
                </c:pt>
                <c:pt idx="179">
                  <c:v>7.8199543552785796E-3</c:v>
                </c:pt>
                <c:pt idx="180">
                  <c:v>7.5748527964235E-3</c:v>
                </c:pt>
                <c:pt idx="181">
                  <c:v>6.6438072264329504E-3</c:v>
                </c:pt>
                <c:pt idx="182">
                  <c:v>5.8175383426381901E-3</c:v>
                </c:pt>
                <c:pt idx="183">
                  <c:v>5.6534364289035398E-3</c:v>
                </c:pt>
                <c:pt idx="184">
                  <c:v>5.8308639232680102E-3</c:v>
                </c:pt>
                <c:pt idx="185">
                  <c:v>5.8057339960691E-3</c:v>
                </c:pt>
                <c:pt idx="186">
                  <c:v>5.8759997385260604E-3</c:v>
                </c:pt>
                <c:pt idx="187">
                  <c:v>6.2286039198420299E-3</c:v>
                </c:pt>
                <c:pt idx="188">
                  <c:v>6.5042863376948501E-3</c:v>
                </c:pt>
                <c:pt idx="189">
                  <c:v>6.6128495315708599E-3</c:v>
                </c:pt>
                <c:pt idx="190">
                  <c:v>6.7316614968285704E-3</c:v>
                </c:pt>
                <c:pt idx="191">
                  <c:v>7.3184585455205202E-3</c:v>
                </c:pt>
                <c:pt idx="192">
                  <c:v>7.9619119389129096E-3</c:v>
                </c:pt>
                <c:pt idx="193">
                  <c:v>8.0162499499427595E-3</c:v>
                </c:pt>
                <c:pt idx="194">
                  <c:v>7.9984028274895005E-3</c:v>
                </c:pt>
                <c:pt idx="195">
                  <c:v>8.2322706095975303E-3</c:v>
                </c:pt>
                <c:pt idx="196">
                  <c:v>7.44254558087655E-3</c:v>
                </c:pt>
                <c:pt idx="197">
                  <c:v>7.9688872193550003E-3</c:v>
                </c:pt>
                <c:pt idx="198">
                  <c:v>7.7418321647930799E-3</c:v>
                </c:pt>
                <c:pt idx="199">
                  <c:v>7.9365575459966996E-3</c:v>
                </c:pt>
                <c:pt idx="200">
                  <c:v>7.67464900578552E-3</c:v>
                </c:pt>
                <c:pt idx="201">
                  <c:v>7.0533262806175296E-3</c:v>
                </c:pt>
                <c:pt idx="202">
                  <c:v>7.0335896209313799E-3</c:v>
                </c:pt>
                <c:pt idx="203">
                  <c:v>7.2780720635934101E-3</c:v>
                </c:pt>
                <c:pt idx="204">
                  <c:v>7.65135560728E-3</c:v>
                </c:pt>
                <c:pt idx="205">
                  <c:v>8.1044133336630204E-3</c:v>
                </c:pt>
                <c:pt idx="206">
                  <c:v>8.1751257367274292E-3</c:v>
                </c:pt>
                <c:pt idx="207">
                  <c:v>8.1827828515263594E-3</c:v>
                </c:pt>
                <c:pt idx="208">
                  <c:v>8.2320851988839094E-3</c:v>
                </c:pt>
                <c:pt idx="209">
                  <c:v>7.2294103319551E-3</c:v>
                </c:pt>
                <c:pt idx="210">
                  <c:v>7.8906001627580998E-3</c:v>
                </c:pt>
                <c:pt idx="211">
                  <c:v>7.6152089783891397E-3</c:v>
                </c:pt>
                <c:pt idx="212">
                  <c:v>6.7976635253091198E-3</c:v>
                </c:pt>
                <c:pt idx="213">
                  <c:v>6.9407056885300404E-3</c:v>
                </c:pt>
                <c:pt idx="214">
                  <c:v>6.8291600673876804E-3</c:v>
                </c:pt>
                <c:pt idx="215">
                  <c:v>6.9319566742660297E-3</c:v>
                </c:pt>
                <c:pt idx="216">
                  <c:v>7.18536815062365E-3</c:v>
                </c:pt>
                <c:pt idx="217">
                  <c:v>7.5328540723162696E-3</c:v>
                </c:pt>
                <c:pt idx="218">
                  <c:v>7.7994488742226401E-3</c:v>
                </c:pt>
                <c:pt idx="219">
                  <c:v>7.5720188614848503E-3</c:v>
                </c:pt>
                <c:pt idx="220">
                  <c:v>8.1577940534474803E-3</c:v>
                </c:pt>
                <c:pt idx="221">
                  <c:v>8.1012034728968896E-3</c:v>
                </c:pt>
                <c:pt idx="222">
                  <c:v>8.52315674757834E-3</c:v>
                </c:pt>
                <c:pt idx="223">
                  <c:v>8.3713690035165395E-3</c:v>
                </c:pt>
                <c:pt idx="224">
                  <c:v>8.0304007972823496E-3</c:v>
                </c:pt>
                <c:pt idx="225">
                  <c:v>8.2154600048709898E-3</c:v>
                </c:pt>
                <c:pt idx="226">
                  <c:v>7.9591385840386292E-3</c:v>
                </c:pt>
                <c:pt idx="227">
                  <c:v>8.1084833016894804E-3</c:v>
                </c:pt>
                <c:pt idx="228">
                  <c:v>7.9473601828818595E-3</c:v>
                </c:pt>
                <c:pt idx="229">
                  <c:v>8.03203896633598E-3</c:v>
                </c:pt>
                <c:pt idx="230">
                  <c:v>8.3535704080914507E-3</c:v>
                </c:pt>
                <c:pt idx="231">
                  <c:v>8.5643383565487206E-3</c:v>
                </c:pt>
                <c:pt idx="232">
                  <c:v>8.8417451019232596E-3</c:v>
                </c:pt>
                <c:pt idx="233">
                  <c:v>1.03230938220249E-2</c:v>
                </c:pt>
                <c:pt idx="234">
                  <c:v>8.4093031778924108E-3</c:v>
                </c:pt>
                <c:pt idx="235">
                  <c:v>6.2893472494581102E-3</c:v>
                </c:pt>
                <c:pt idx="236">
                  <c:v>6.3749380083148203E-3</c:v>
                </c:pt>
                <c:pt idx="237">
                  <c:v>6.1615813953677604E-3</c:v>
                </c:pt>
                <c:pt idx="238">
                  <c:v>6.3084968364024996E-3</c:v>
                </c:pt>
                <c:pt idx="239">
                  <c:v>6.3779214393902698E-3</c:v>
                </c:pt>
                <c:pt idx="240">
                  <c:v>6.3794632257661299E-3</c:v>
                </c:pt>
                <c:pt idx="241">
                  <c:v>6.36645075107003E-3</c:v>
                </c:pt>
                <c:pt idx="242">
                  <c:v>6.1874575948599802E-3</c:v>
                </c:pt>
                <c:pt idx="243">
                  <c:v>9.3894703311723504E-3</c:v>
                </c:pt>
                <c:pt idx="244">
                  <c:v>7.2893998675632402E-3</c:v>
                </c:pt>
                <c:pt idx="245">
                  <c:v>6.7667895001630703E-3</c:v>
                </c:pt>
                <c:pt idx="246">
                  <c:v>5.8357929020611196E-3</c:v>
                </c:pt>
                <c:pt idx="247">
                  <c:v>6.1591227880797104E-3</c:v>
                </c:pt>
                <c:pt idx="248">
                  <c:v>6.6055075913333001E-3</c:v>
                </c:pt>
                <c:pt idx="249">
                  <c:v>7.17529280319702E-3</c:v>
                </c:pt>
                <c:pt idx="250">
                  <c:v>6.6320449566974098E-3</c:v>
                </c:pt>
                <c:pt idx="251">
                  <c:v>7.0761676570535196E-3</c:v>
                </c:pt>
                <c:pt idx="252">
                  <c:v>6.9468527753912199E-3</c:v>
                </c:pt>
                <c:pt idx="253">
                  <c:v>7.1541730995076302E-3</c:v>
                </c:pt>
                <c:pt idx="254">
                  <c:v>7.4983631631946003E-3</c:v>
                </c:pt>
                <c:pt idx="255">
                  <c:v>7.7242245249964803E-3</c:v>
                </c:pt>
                <c:pt idx="256">
                  <c:v>8.2169546611993195E-3</c:v>
                </c:pt>
                <c:pt idx="257">
                  <c:v>7.8775986327412201E-3</c:v>
                </c:pt>
                <c:pt idx="258">
                  <c:v>7.6835148856412797E-3</c:v>
                </c:pt>
                <c:pt idx="259">
                  <c:v>6.4780965757749902E-3</c:v>
                </c:pt>
                <c:pt idx="260">
                  <c:v>6.55199290241598E-3</c:v>
                </c:pt>
                <c:pt idx="261">
                  <c:v>7.0171114748938399E-3</c:v>
                </c:pt>
                <c:pt idx="262">
                  <c:v>7.4943911766333403E-3</c:v>
                </c:pt>
                <c:pt idx="263">
                  <c:v>7.4842520504257402E-3</c:v>
                </c:pt>
                <c:pt idx="264">
                  <c:v>7.55514169141463E-3</c:v>
                </c:pt>
                <c:pt idx="265">
                  <c:v>7.9077836190040406E-3</c:v>
                </c:pt>
                <c:pt idx="266">
                  <c:v>9.11647611829439E-3</c:v>
                </c:pt>
                <c:pt idx="267">
                  <c:v>9.0214550892998499E-3</c:v>
                </c:pt>
                <c:pt idx="268">
                  <c:v>8.0663823734699706E-3</c:v>
                </c:pt>
                <c:pt idx="269">
                  <c:v>7.6058616654015899E-3</c:v>
                </c:pt>
                <c:pt idx="270">
                  <c:v>6.50910688529338E-3</c:v>
                </c:pt>
                <c:pt idx="271">
                  <c:v>6.5194555460849303E-3</c:v>
                </c:pt>
                <c:pt idx="272">
                  <c:v>6.6538923581016497E-3</c:v>
                </c:pt>
                <c:pt idx="273">
                  <c:v>7.16486745808422E-3</c:v>
                </c:pt>
                <c:pt idx="274">
                  <c:v>7.3459280630758803E-3</c:v>
                </c:pt>
                <c:pt idx="275">
                  <c:v>7.8579690884853504E-3</c:v>
                </c:pt>
                <c:pt idx="276">
                  <c:v>7.5106899064054803E-3</c:v>
                </c:pt>
                <c:pt idx="277">
                  <c:v>6.6965001868972401E-3</c:v>
                </c:pt>
                <c:pt idx="278">
                  <c:v>7.1638568424520904E-3</c:v>
                </c:pt>
                <c:pt idx="279">
                  <c:v>7.1707430296881099E-3</c:v>
                </c:pt>
                <c:pt idx="280">
                  <c:v>6.9188432586393799E-3</c:v>
                </c:pt>
                <c:pt idx="281">
                  <c:v>6.8425855737039697E-3</c:v>
                </c:pt>
                <c:pt idx="282">
                  <c:v>6.97504760810869E-3</c:v>
                </c:pt>
                <c:pt idx="283">
                  <c:v>7.3683256251834903E-3</c:v>
                </c:pt>
                <c:pt idx="284">
                  <c:v>7.4396064985641896E-3</c:v>
                </c:pt>
                <c:pt idx="285">
                  <c:v>7.3280796000135696E-3</c:v>
                </c:pt>
                <c:pt idx="286">
                  <c:v>7.33618292616562E-3</c:v>
                </c:pt>
                <c:pt idx="287">
                  <c:v>8.0356673298338597E-3</c:v>
                </c:pt>
                <c:pt idx="288">
                  <c:v>8.1617556439432908E-3</c:v>
                </c:pt>
                <c:pt idx="289">
                  <c:v>7.7571478134769297E-3</c:v>
                </c:pt>
              </c:numCache>
            </c:numRef>
          </c:yVal>
          <c:smooth val="0"/>
          <c:extLst>
            <c:ext xmlns:c16="http://schemas.microsoft.com/office/drawing/2014/chart" uri="{C3380CC4-5D6E-409C-BE32-E72D297353CC}">
              <c16:uniqueId val="{00000001-E423-4D4B-8F71-12E15A7D466D}"/>
            </c:ext>
          </c:extLst>
        </c:ser>
        <c:ser>
          <c:idx val="2"/>
          <c:order val="2"/>
          <c:tx>
            <c:v>TA 2006</c:v>
          </c:tx>
          <c:spPr>
            <a:ln w="25400">
              <a:solidFill>
                <a:srgbClr val="99CC00"/>
              </a:solidFill>
              <a:prstDash val="solid"/>
            </a:ln>
          </c:spPr>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'2006'!$C$3:$C$341</c:f>
              <c:numCache>
                <c:formatCode>General</c:formatCode>
                <c:ptCount val="339"/>
                <c:pt idx="0">
                  <c:v>3.58590432519664E-3</c:v>
                </c:pt>
                <c:pt idx="1">
                  <c:v>5.0213605739135398E-3</c:v>
                </c:pt>
                <c:pt idx="2">
                  <c:v>5.3732534345844601E-3</c:v>
                </c:pt>
                <c:pt idx="3">
                  <c:v>4.4320437182584502E-3</c:v>
                </c:pt>
                <c:pt idx="4">
                  <c:v>4.0833175191837302E-3</c:v>
                </c:pt>
                <c:pt idx="5">
                  <c:v>4.0519099563106498E-3</c:v>
                </c:pt>
                <c:pt idx="6">
                  <c:v>3.51232121629785E-3</c:v>
                </c:pt>
                <c:pt idx="7">
                  <c:v>2.9878580067812799E-3</c:v>
                </c:pt>
                <c:pt idx="8">
                  <c:v>2.61723920821425E-3</c:v>
                </c:pt>
                <c:pt idx="9">
                  <c:v>3.4674617498127499E-3</c:v>
                </c:pt>
                <c:pt idx="10">
                  <c:v>3.0932852713687498E-3</c:v>
                </c:pt>
                <c:pt idx="11">
                  <c:v>3.0033433890293399E-3</c:v>
                </c:pt>
                <c:pt idx="12">
                  <c:v>2.9778913965195501E-3</c:v>
                </c:pt>
                <c:pt idx="13">
                  <c:v>2.13893114912427E-3</c:v>
                </c:pt>
                <c:pt idx="14">
                  <c:v>1.9261609653089E-3</c:v>
                </c:pt>
                <c:pt idx="15">
                  <c:v>2.19899241207753E-3</c:v>
                </c:pt>
                <c:pt idx="16">
                  <c:v>2.4742958725657298E-3</c:v>
                </c:pt>
                <c:pt idx="17">
                  <c:v>2.8691835481812499E-3</c:v>
                </c:pt>
                <c:pt idx="18">
                  <c:v>2.69198223812453E-3</c:v>
                </c:pt>
                <c:pt idx="19">
                  <c:v>2.8796283402677202E-3</c:v>
                </c:pt>
                <c:pt idx="20">
                  <c:v>2.61917905590378E-3</c:v>
                </c:pt>
                <c:pt idx="21">
                  <c:v>2.5380277888490902E-3</c:v>
                </c:pt>
                <c:pt idx="22">
                  <c:v>2.6075278070646899E-3</c:v>
                </c:pt>
                <c:pt idx="23">
                  <c:v>2.9759745636409301E-3</c:v>
                </c:pt>
                <c:pt idx="24">
                  <c:v>3.2139183458843902E-3</c:v>
                </c:pt>
                <c:pt idx="25">
                  <c:v>3.6906709528547999E-3</c:v>
                </c:pt>
                <c:pt idx="26">
                  <c:v>3.71820375089759E-3</c:v>
                </c:pt>
                <c:pt idx="27">
                  <c:v>3.8993235253211998E-3</c:v>
                </c:pt>
                <c:pt idx="28">
                  <c:v>3.6490482962110902E-3</c:v>
                </c:pt>
                <c:pt idx="29">
                  <c:v>3.49328031342208E-3</c:v>
                </c:pt>
                <c:pt idx="30">
                  <c:v>3.6167534928129999E-3</c:v>
                </c:pt>
                <c:pt idx="31">
                  <c:v>4.1152950334604503E-3</c:v>
                </c:pt>
                <c:pt idx="32">
                  <c:v>3.95853966649425E-3</c:v>
                </c:pt>
                <c:pt idx="33">
                  <c:v>4.1513114427145599E-3</c:v>
                </c:pt>
                <c:pt idx="34">
                  <c:v>3.1085783611416698E-3</c:v>
                </c:pt>
                <c:pt idx="35">
                  <c:v>3.8342412888400699E-3</c:v>
                </c:pt>
                <c:pt idx="36">
                  <c:v>3.5630857549877001E-3</c:v>
                </c:pt>
                <c:pt idx="37">
                  <c:v>3.5743206545192099E-3</c:v>
                </c:pt>
                <c:pt idx="38">
                  <c:v>3.60184249796072E-3</c:v>
                </c:pt>
                <c:pt idx="39">
                  <c:v>3.7968166865255302E-3</c:v>
                </c:pt>
                <c:pt idx="40">
                  <c:v>3.80611259720508E-3</c:v>
                </c:pt>
                <c:pt idx="41">
                  <c:v>4.53284608181268E-3</c:v>
                </c:pt>
                <c:pt idx="42">
                  <c:v>4.17723590752281E-3</c:v>
                </c:pt>
                <c:pt idx="43">
                  <c:v>2.85083094809313E-3</c:v>
                </c:pt>
                <c:pt idx="44">
                  <c:v>3.4701631666617001E-3</c:v>
                </c:pt>
                <c:pt idx="45">
                  <c:v>3.2957593404721801E-3</c:v>
                </c:pt>
                <c:pt idx="46">
                  <c:v>3.3494200659693499E-3</c:v>
                </c:pt>
                <c:pt idx="47">
                  <c:v>4.7687087362909804E-3</c:v>
                </c:pt>
                <c:pt idx="48">
                  <c:v>4.8372594087386896E-3</c:v>
                </c:pt>
                <c:pt idx="49">
                  <c:v>4.2620437486136798E-3</c:v>
                </c:pt>
                <c:pt idx="50">
                  <c:v>3.7941381607589802E-3</c:v>
                </c:pt>
                <c:pt idx="51">
                  <c:v>4.0090923832766297E-3</c:v>
                </c:pt>
                <c:pt idx="52">
                  <c:v>3.7921420596626499E-3</c:v>
                </c:pt>
                <c:pt idx="53">
                  <c:v>3.3696741419836401E-3</c:v>
                </c:pt>
                <c:pt idx="54">
                  <c:v>3.79644579117122E-3</c:v>
                </c:pt>
                <c:pt idx="55">
                  <c:v>3.8143232864532601E-3</c:v>
                </c:pt>
                <c:pt idx="56">
                  <c:v>4.0055529908466902E-3</c:v>
                </c:pt>
                <c:pt idx="57">
                  <c:v>3.9406085560911002E-3</c:v>
                </c:pt>
                <c:pt idx="58">
                  <c:v>4.5652530407888298E-3</c:v>
                </c:pt>
                <c:pt idx="59">
                  <c:v>4.4245184535907202E-3</c:v>
                </c:pt>
                <c:pt idx="60">
                  <c:v>4.3730030153095898E-3</c:v>
                </c:pt>
                <c:pt idx="61">
                  <c:v>4.3800698810207601E-3</c:v>
                </c:pt>
                <c:pt idx="62">
                  <c:v>3.4200483175267399E-3</c:v>
                </c:pt>
                <c:pt idx="63">
                  <c:v>3.8937459735397298E-3</c:v>
                </c:pt>
                <c:pt idx="64">
                  <c:v>4.1487743525165897E-3</c:v>
                </c:pt>
                <c:pt idx="65">
                  <c:v>3.55930143840918E-3</c:v>
                </c:pt>
                <c:pt idx="66">
                  <c:v>3.3398543473182902E-3</c:v>
                </c:pt>
                <c:pt idx="67">
                  <c:v>3.3576506332785002E-3</c:v>
                </c:pt>
                <c:pt idx="68">
                  <c:v>3.19370412402867E-3</c:v>
                </c:pt>
                <c:pt idx="69">
                  <c:v>3.5135660207844099E-3</c:v>
                </c:pt>
                <c:pt idx="70">
                  <c:v>3.7734557268543001E-3</c:v>
                </c:pt>
                <c:pt idx="71">
                  <c:v>3.6418044804493802E-3</c:v>
                </c:pt>
                <c:pt idx="72">
                  <c:v>3.5602871506733402E-3</c:v>
                </c:pt>
                <c:pt idx="73">
                  <c:v>3.5099581088508299E-3</c:v>
                </c:pt>
                <c:pt idx="74">
                  <c:v>3.5295089755680198E-3</c:v>
                </c:pt>
                <c:pt idx="75">
                  <c:v>3.5026718439996698E-3</c:v>
                </c:pt>
                <c:pt idx="76">
                  <c:v>3.7529516177494801E-3</c:v>
                </c:pt>
                <c:pt idx="77">
                  <c:v>3.6353955537548098E-3</c:v>
                </c:pt>
                <c:pt idx="78">
                  <c:v>3.7170587042371101E-3</c:v>
                </c:pt>
                <c:pt idx="79">
                  <c:v>3.8454139731573102E-3</c:v>
                </c:pt>
                <c:pt idx="80">
                  <c:v>4.2616762304837604E-3</c:v>
                </c:pt>
                <c:pt idx="81">
                  <c:v>4.1817163070691898E-3</c:v>
                </c:pt>
                <c:pt idx="82">
                  <c:v>3.3716248716001698E-3</c:v>
                </c:pt>
                <c:pt idx="83">
                  <c:v>3.9252045678165697E-3</c:v>
                </c:pt>
                <c:pt idx="84">
                  <c:v>3.9275803388987502E-3</c:v>
                </c:pt>
                <c:pt idx="85">
                  <c:v>3.7860938262664601E-3</c:v>
                </c:pt>
                <c:pt idx="86">
                  <c:v>3.9556482024370601E-3</c:v>
                </c:pt>
                <c:pt idx="87">
                  <c:v>3.2859485544236202E-3</c:v>
                </c:pt>
                <c:pt idx="88">
                  <c:v>2.9816060390165E-3</c:v>
                </c:pt>
                <c:pt idx="89">
                  <c:v>3.31880534493022E-3</c:v>
                </c:pt>
                <c:pt idx="90">
                  <c:v>4.8507362161052904E-3</c:v>
                </c:pt>
                <c:pt idx="91">
                  <c:v>4.9852610814228003E-3</c:v>
                </c:pt>
                <c:pt idx="92">
                  <c:v>3.8058601955035399E-3</c:v>
                </c:pt>
                <c:pt idx="93">
                  <c:v>3.5414496019026001E-3</c:v>
                </c:pt>
                <c:pt idx="94">
                  <c:v>3.95665053228256E-3</c:v>
                </c:pt>
                <c:pt idx="95">
                  <c:v>4.0212791951392702E-3</c:v>
                </c:pt>
                <c:pt idx="96">
                  <c:v>3.41856533910513E-3</c:v>
                </c:pt>
                <c:pt idx="97">
                  <c:v>3.20747230199758E-3</c:v>
                </c:pt>
                <c:pt idx="98">
                  <c:v>3.3078147638741701E-3</c:v>
                </c:pt>
                <c:pt idx="99">
                  <c:v>3.7162333030255601E-3</c:v>
                </c:pt>
                <c:pt idx="100">
                  <c:v>3.7837450745535602E-3</c:v>
                </c:pt>
                <c:pt idx="101">
                  <c:v>3.9691938584121497E-3</c:v>
                </c:pt>
                <c:pt idx="102">
                  <c:v>3.9500624140178502E-3</c:v>
                </c:pt>
                <c:pt idx="103">
                  <c:v>3.8785812669756099E-3</c:v>
                </c:pt>
                <c:pt idx="104">
                  <c:v>4.1089350808362199E-3</c:v>
                </c:pt>
                <c:pt idx="105">
                  <c:v>4.3852564139167903E-3</c:v>
                </c:pt>
                <c:pt idx="106">
                  <c:v>3.52120547630402E-3</c:v>
                </c:pt>
                <c:pt idx="107">
                  <c:v>3.5621614010348098E-3</c:v>
                </c:pt>
                <c:pt idx="108">
                  <c:v>3.5257714454621199E-3</c:v>
                </c:pt>
                <c:pt idx="109">
                  <c:v>3.6643488445773E-3</c:v>
                </c:pt>
                <c:pt idx="110">
                  <c:v>3.7397803867801902E-3</c:v>
                </c:pt>
                <c:pt idx="111">
                  <c:v>4.0276972534916003E-3</c:v>
                </c:pt>
                <c:pt idx="112">
                  <c:v>3.9210220116340302E-3</c:v>
                </c:pt>
                <c:pt idx="113">
                  <c:v>3.9159265970486502E-3</c:v>
                </c:pt>
                <c:pt idx="114">
                  <c:v>4.1129828356874197E-3</c:v>
                </c:pt>
                <c:pt idx="115">
                  <c:v>4.0160779062659302E-3</c:v>
                </c:pt>
                <c:pt idx="116">
                  <c:v>3.9215509187832797E-3</c:v>
                </c:pt>
                <c:pt idx="117">
                  <c:v>3.8362646372949402E-3</c:v>
                </c:pt>
                <c:pt idx="118">
                  <c:v>3.89914124792296E-3</c:v>
                </c:pt>
                <c:pt idx="119">
                  <c:v>3.5585227625966501E-3</c:v>
                </c:pt>
                <c:pt idx="120">
                  <c:v>3.1466167179110402E-3</c:v>
                </c:pt>
                <c:pt idx="121">
                  <c:v>3.59391044948229E-3</c:v>
                </c:pt>
                <c:pt idx="122">
                  <c:v>4.0466933830854198E-3</c:v>
                </c:pt>
                <c:pt idx="123">
                  <c:v>3.9261399682768896E-3</c:v>
                </c:pt>
                <c:pt idx="124">
                  <c:v>3.7766584672851498E-3</c:v>
                </c:pt>
                <c:pt idx="125">
                  <c:v>3.8708732013754401E-3</c:v>
                </c:pt>
                <c:pt idx="126">
                  <c:v>3.8377495799122099E-3</c:v>
                </c:pt>
                <c:pt idx="127">
                  <c:v>3.2679584817862698E-3</c:v>
                </c:pt>
                <c:pt idx="128">
                  <c:v>3.99675897885385E-3</c:v>
                </c:pt>
                <c:pt idx="129">
                  <c:v>3.80971047386337E-3</c:v>
                </c:pt>
                <c:pt idx="130">
                  <c:v>3.7464203883261198E-3</c:v>
                </c:pt>
                <c:pt idx="131">
                  <c:v>4.0479486414909099E-3</c:v>
                </c:pt>
                <c:pt idx="132">
                  <c:v>4.0878350679488303E-3</c:v>
                </c:pt>
                <c:pt idx="133">
                  <c:v>4.0470858289062004E-3</c:v>
                </c:pt>
                <c:pt idx="134">
                  <c:v>4.0528290645408102E-3</c:v>
                </c:pt>
                <c:pt idx="135">
                  <c:v>3.2554261975403899E-3</c:v>
                </c:pt>
                <c:pt idx="136">
                  <c:v>3.3023365468895201E-3</c:v>
                </c:pt>
                <c:pt idx="137">
                  <c:v>3.52933649379986E-3</c:v>
                </c:pt>
                <c:pt idx="138">
                  <c:v>4.1026207555249503E-3</c:v>
                </c:pt>
                <c:pt idx="139">
                  <c:v>4.2689678859140099E-3</c:v>
                </c:pt>
                <c:pt idx="140">
                  <c:v>3.9663294405958404E-3</c:v>
                </c:pt>
                <c:pt idx="141">
                  <c:v>3.9522076780537201E-3</c:v>
                </c:pt>
                <c:pt idx="142">
                  <c:v>3.8185729252799799E-3</c:v>
                </c:pt>
                <c:pt idx="143">
                  <c:v>4.1397487600364196E-3</c:v>
                </c:pt>
                <c:pt idx="144">
                  <c:v>3.8553933733562399E-3</c:v>
                </c:pt>
                <c:pt idx="145">
                  <c:v>3.5463993372231301E-3</c:v>
                </c:pt>
                <c:pt idx="146">
                  <c:v>4.1195928703083003E-3</c:v>
                </c:pt>
                <c:pt idx="147">
                  <c:v>4.1067996016022398E-3</c:v>
                </c:pt>
                <c:pt idx="148">
                  <c:v>3.7485726434556602E-3</c:v>
                </c:pt>
                <c:pt idx="149">
                  <c:v>3.9405451465583897E-3</c:v>
                </c:pt>
                <c:pt idx="150">
                  <c:v>4.0273576854932096E-3</c:v>
                </c:pt>
                <c:pt idx="151">
                  <c:v>4.07643036612496E-3</c:v>
                </c:pt>
                <c:pt idx="152">
                  <c:v>3.8567645982330299E-3</c:v>
                </c:pt>
                <c:pt idx="153">
                  <c:v>3.93470418474601E-3</c:v>
                </c:pt>
                <c:pt idx="154">
                  <c:v>4.4312561333808903E-3</c:v>
                </c:pt>
                <c:pt idx="155">
                  <c:v>3.9783376375627797E-3</c:v>
                </c:pt>
                <c:pt idx="156">
                  <c:v>4.3515834562494696E-3</c:v>
                </c:pt>
                <c:pt idx="157">
                  <c:v>4.5378112485189503E-3</c:v>
                </c:pt>
                <c:pt idx="158">
                  <c:v>4.0016141647921501E-3</c:v>
                </c:pt>
                <c:pt idx="159">
                  <c:v>3.9900486291958304E-3</c:v>
                </c:pt>
                <c:pt idx="160">
                  <c:v>4.1068659035020001E-3</c:v>
                </c:pt>
                <c:pt idx="161">
                  <c:v>4.30426699793363E-3</c:v>
                </c:pt>
                <c:pt idx="162">
                  <c:v>4.1056346180559497E-3</c:v>
                </c:pt>
                <c:pt idx="163">
                  <c:v>4.3323805992447704E-3</c:v>
                </c:pt>
                <c:pt idx="164">
                  <c:v>4.5966010822147798E-3</c:v>
                </c:pt>
                <c:pt idx="165">
                  <c:v>4.4275140635142403E-3</c:v>
                </c:pt>
                <c:pt idx="166">
                  <c:v>4.2789318293294997E-3</c:v>
                </c:pt>
                <c:pt idx="167">
                  <c:v>4.4957294292311796E-3</c:v>
                </c:pt>
                <c:pt idx="168">
                  <c:v>4.5849221957811898E-3</c:v>
                </c:pt>
                <c:pt idx="169">
                  <c:v>4.7063149704238104E-3</c:v>
                </c:pt>
                <c:pt idx="170">
                  <c:v>4.6083492290500102E-3</c:v>
                </c:pt>
                <c:pt idx="171">
                  <c:v>4.3008259182156696E-3</c:v>
                </c:pt>
                <c:pt idx="172">
                  <c:v>4.5317729282889603E-3</c:v>
                </c:pt>
                <c:pt idx="173">
                  <c:v>4.46994397983967E-3</c:v>
                </c:pt>
                <c:pt idx="174">
                  <c:v>4.3125609248220896E-3</c:v>
                </c:pt>
                <c:pt idx="175">
                  <c:v>4.3791990782156096E-3</c:v>
                </c:pt>
                <c:pt idx="176">
                  <c:v>4.2038515589333803E-3</c:v>
                </c:pt>
                <c:pt idx="177">
                  <c:v>4.3405669269753503E-3</c:v>
                </c:pt>
                <c:pt idx="178">
                  <c:v>4.6579340484988203E-3</c:v>
                </c:pt>
                <c:pt idx="179">
                  <c:v>4.5401717314914802E-3</c:v>
                </c:pt>
                <c:pt idx="180">
                  <c:v>4.71011815441464E-3</c:v>
                </c:pt>
                <c:pt idx="181">
                  <c:v>4.8572087616268501E-3</c:v>
                </c:pt>
                <c:pt idx="182">
                  <c:v>4.7466447285254296E-3</c:v>
                </c:pt>
                <c:pt idx="183">
                  <c:v>4.9706109833826404E-3</c:v>
                </c:pt>
                <c:pt idx="184">
                  <c:v>4.8560968755404499E-3</c:v>
                </c:pt>
                <c:pt idx="185">
                  <c:v>4.7412424582444802E-3</c:v>
                </c:pt>
                <c:pt idx="186">
                  <c:v>4.87510408548895E-3</c:v>
                </c:pt>
                <c:pt idx="187">
                  <c:v>4.8509756379864098E-3</c:v>
                </c:pt>
                <c:pt idx="188">
                  <c:v>4.7595426806624902E-3</c:v>
                </c:pt>
                <c:pt idx="189">
                  <c:v>5.2624351875255803E-3</c:v>
                </c:pt>
                <c:pt idx="190">
                  <c:v>5.6992819470190097E-3</c:v>
                </c:pt>
                <c:pt idx="191">
                  <c:v>5.4562158547847702E-3</c:v>
                </c:pt>
                <c:pt idx="192">
                  <c:v>5.0960840239957297E-3</c:v>
                </c:pt>
                <c:pt idx="193">
                  <c:v>5.8461152172002099E-3</c:v>
                </c:pt>
                <c:pt idx="194">
                  <c:v>5.7356655374213097E-3</c:v>
                </c:pt>
                <c:pt idx="195">
                  <c:v>5.09355302539045E-3</c:v>
                </c:pt>
                <c:pt idx="196">
                  <c:v>5.4909927512620596E-3</c:v>
                </c:pt>
                <c:pt idx="197">
                  <c:v>5.4788724777315697E-3</c:v>
                </c:pt>
                <c:pt idx="198">
                  <c:v>5.5780932140784599E-3</c:v>
                </c:pt>
                <c:pt idx="199">
                  <c:v>4.9839932159352097E-3</c:v>
                </c:pt>
                <c:pt idx="200">
                  <c:v>5.0266662642455004E-3</c:v>
                </c:pt>
                <c:pt idx="201">
                  <c:v>5.6585847542775904E-3</c:v>
                </c:pt>
                <c:pt idx="202">
                  <c:v>5.6891880003781597E-3</c:v>
                </c:pt>
                <c:pt idx="203">
                  <c:v>5.8039203193288097E-3</c:v>
                </c:pt>
                <c:pt idx="204">
                  <c:v>6.0608764270131702E-3</c:v>
                </c:pt>
                <c:pt idx="205">
                  <c:v>5.16856095887665E-3</c:v>
                </c:pt>
                <c:pt idx="206">
                  <c:v>6.0067063090756597E-3</c:v>
                </c:pt>
                <c:pt idx="207">
                  <c:v>5.2653770029193097E-3</c:v>
                </c:pt>
                <c:pt idx="208">
                  <c:v>5.9856712972319098E-3</c:v>
                </c:pt>
                <c:pt idx="209">
                  <c:v>5.7025001995148396E-3</c:v>
                </c:pt>
                <c:pt idx="210">
                  <c:v>4.8344366090724098E-3</c:v>
                </c:pt>
                <c:pt idx="211">
                  <c:v>4.8459914904228699E-3</c:v>
                </c:pt>
                <c:pt idx="212">
                  <c:v>5.3984160345733403E-3</c:v>
                </c:pt>
                <c:pt idx="213">
                  <c:v>5.41906488032959E-3</c:v>
                </c:pt>
                <c:pt idx="214">
                  <c:v>5.4478204191968299E-3</c:v>
                </c:pt>
                <c:pt idx="215">
                  <c:v>5.4562077957152101E-3</c:v>
                </c:pt>
                <c:pt idx="216">
                  <c:v>5.4109866849968704E-3</c:v>
                </c:pt>
                <c:pt idx="217">
                  <c:v>5.4112752386859704E-3</c:v>
                </c:pt>
                <c:pt idx="218">
                  <c:v>5.8920390873755998E-3</c:v>
                </c:pt>
                <c:pt idx="219">
                  <c:v>5.9785941878662896E-3</c:v>
                </c:pt>
                <c:pt idx="220">
                  <c:v>5.9592164467901403E-3</c:v>
                </c:pt>
                <c:pt idx="221">
                  <c:v>6.25744784295665E-3</c:v>
                </c:pt>
                <c:pt idx="222">
                  <c:v>6.1088355494410499E-3</c:v>
                </c:pt>
                <c:pt idx="223">
                  <c:v>6.1010837305312199E-3</c:v>
                </c:pt>
                <c:pt idx="224">
                  <c:v>6.3094379114951296E-3</c:v>
                </c:pt>
                <c:pt idx="225">
                  <c:v>6.2634294537253898E-3</c:v>
                </c:pt>
                <c:pt idx="226">
                  <c:v>6.4069495287960403E-3</c:v>
                </c:pt>
                <c:pt idx="227">
                  <c:v>6.3857797102662402E-3</c:v>
                </c:pt>
                <c:pt idx="228">
                  <c:v>6.66720975647525E-3</c:v>
                </c:pt>
                <c:pt idx="229">
                  <c:v>6.3553421054900602E-3</c:v>
                </c:pt>
                <c:pt idx="230">
                  <c:v>6.3214542865681397E-3</c:v>
                </c:pt>
                <c:pt idx="231">
                  <c:v>6.3340899134245203E-3</c:v>
                </c:pt>
                <c:pt idx="232">
                  <c:v>6.5822675364306501E-3</c:v>
                </c:pt>
                <c:pt idx="233">
                  <c:v>6.53238308546866E-3</c:v>
                </c:pt>
                <c:pt idx="234">
                  <c:v>5.8718789700283498E-3</c:v>
                </c:pt>
                <c:pt idx="235">
                  <c:v>5.6011563269304102E-3</c:v>
                </c:pt>
                <c:pt idx="236">
                  <c:v>5.49369805967608E-3</c:v>
                </c:pt>
                <c:pt idx="237">
                  <c:v>5.4906098494532096E-3</c:v>
                </c:pt>
                <c:pt idx="238">
                  <c:v>5.1331036968293303E-3</c:v>
                </c:pt>
                <c:pt idx="239">
                  <c:v>4.9724490431513604E-3</c:v>
                </c:pt>
                <c:pt idx="240">
                  <c:v>5.0700321844028597E-3</c:v>
                </c:pt>
                <c:pt idx="241">
                  <c:v>5.32612382427298E-3</c:v>
                </c:pt>
                <c:pt idx="242">
                  <c:v>4.8807467632560001E-3</c:v>
                </c:pt>
                <c:pt idx="243">
                  <c:v>5.1179382355338397E-3</c:v>
                </c:pt>
                <c:pt idx="244">
                  <c:v>5.4832457755532903E-3</c:v>
                </c:pt>
                <c:pt idx="245">
                  <c:v>5.2944213054647504E-3</c:v>
                </c:pt>
                <c:pt idx="246">
                  <c:v>5.2813705673280696E-3</c:v>
                </c:pt>
                <c:pt idx="247">
                  <c:v>5.3309755747743296E-3</c:v>
                </c:pt>
                <c:pt idx="248">
                  <c:v>5.38492702306341E-3</c:v>
                </c:pt>
                <c:pt idx="249">
                  <c:v>5.4678642348271397E-3</c:v>
                </c:pt>
                <c:pt idx="250">
                  <c:v>5.2604137763721196E-3</c:v>
                </c:pt>
                <c:pt idx="251">
                  <c:v>5.4838845845339599E-3</c:v>
                </c:pt>
                <c:pt idx="252">
                  <c:v>5.4302207925449996E-3</c:v>
                </c:pt>
                <c:pt idx="253">
                  <c:v>5.4882224853125897E-3</c:v>
                </c:pt>
                <c:pt idx="254">
                  <c:v>5.2148143321102498E-3</c:v>
                </c:pt>
                <c:pt idx="255">
                  <c:v>5.9098645083468801E-3</c:v>
                </c:pt>
                <c:pt idx="256">
                  <c:v>5.0945253004987603E-3</c:v>
                </c:pt>
                <c:pt idx="257">
                  <c:v>5.4761597991309597E-3</c:v>
                </c:pt>
                <c:pt idx="258">
                  <c:v>5.41323691940608E-3</c:v>
                </c:pt>
                <c:pt idx="259">
                  <c:v>5.6793020005054496E-3</c:v>
                </c:pt>
                <c:pt idx="260">
                  <c:v>5.1265766115513103E-3</c:v>
                </c:pt>
                <c:pt idx="261">
                  <c:v>4.9119074087153203E-3</c:v>
                </c:pt>
                <c:pt idx="262">
                  <c:v>5.4696663654184002E-3</c:v>
                </c:pt>
                <c:pt idx="263">
                  <c:v>5.5431987590677696E-3</c:v>
                </c:pt>
                <c:pt idx="264">
                  <c:v>5.5925837812816001E-3</c:v>
                </c:pt>
                <c:pt idx="265">
                  <c:v>5.5138940755387698E-3</c:v>
                </c:pt>
                <c:pt idx="266">
                  <c:v>5.3117752206098398E-3</c:v>
                </c:pt>
                <c:pt idx="267">
                  <c:v>5.3784760844290298E-3</c:v>
                </c:pt>
                <c:pt idx="268">
                  <c:v>5.5919651034881399E-3</c:v>
                </c:pt>
                <c:pt idx="269">
                  <c:v>5.5104634183298197E-3</c:v>
                </c:pt>
                <c:pt idx="270">
                  <c:v>5.5015925173134599E-3</c:v>
                </c:pt>
                <c:pt idx="271">
                  <c:v>5.6652549352380604E-3</c:v>
                </c:pt>
                <c:pt idx="272">
                  <c:v>5.4247269104941102E-3</c:v>
                </c:pt>
                <c:pt idx="273">
                  <c:v>5.3975644160848503E-3</c:v>
                </c:pt>
                <c:pt idx="274">
                  <c:v>5.3644125355500798E-3</c:v>
                </c:pt>
                <c:pt idx="275">
                  <c:v>5.4659936463758397E-3</c:v>
                </c:pt>
                <c:pt idx="276">
                  <c:v>5.4529810944464402E-3</c:v>
                </c:pt>
                <c:pt idx="277">
                  <c:v>5.3804693371722499E-3</c:v>
                </c:pt>
                <c:pt idx="278">
                  <c:v>5.3256905374501496E-3</c:v>
                </c:pt>
                <c:pt idx="279">
                  <c:v>5.2855531761466503E-3</c:v>
                </c:pt>
                <c:pt idx="280">
                  <c:v>5.1329653228870996E-3</c:v>
                </c:pt>
                <c:pt idx="281">
                  <c:v>5.73505123064047E-3</c:v>
                </c:pt>
                <c:pt idx="282">
                  <c:v>5.5170898885634097E-3</c:v>
                </c:pt>
                <c:pt idx="283">
                  <c:v>5.3825091218181803E-3</c:v>
                </c:pt>
                <c:pt idx="284">
                  <c:v>5.9335821230910102E-3</c:v>
                </c:pt>
                <c:pt idx="285">
                  <c:v>5.3340550555931896E-3</c:v>
                </c:pt>
                <c:pt idx="286">
                  <c:v>5.45870392858801E-3</c:v>
                </c:pt>
                <c:pt idx="287">
                  <c:v>5.0919330252091003E-3</c:v>
                </c:pt>
                <c:pt idx="288">
                  <c:v>5.3260498312415203E-3</c:v>
                </c:pt>
                <c:pt idx="289">
                  <c:v>4.7455868397614101E-3</c:v>
                </c:pt>
                <c:pt idx="290">
                  <c:v>4.85822919923191E-3</c:v>
                </c:pt>
                <c:pt idx="291">
                  <c:v>4.9612039736754102E-3</c:v>
                </c:pt>
                <c:pt idx="292">
                  <c:v>4.9423033763328003E-3</c:v>
                </c:pt>
                <c:pt idx="293">
                  <c:v>4.9025943524959497E-3</c:v>
                </c:pt>
                <c:pt idx="294">
                  <c:v>4.9147662248952102E-3</c:v>
                </c:pt>
                <c:pt idx="295">
                  <c:v>5.4470272549319203E-3</c:v>
                </c:pt>
                <c:pt idx="296">
                  <c:v>5.8644779655346096E-3</c:v>
                </c:pt>
                <c:pt idx="297">
                  <c:v>5.3018003318823E-3</c:v>
                </c:pt>
                <c:pt idx="298">
                  <c:v>7.5091314956947201E-3</c:v>
                </c:pt>
                <c:pt idx="299">
                  <c:v>9.8483542358440892E-3</c:v>
                </c:pt>
                <c:pt idx="300">
                  <c:v>1.0623990868791599E-2</c:v>
                </c:pt>
                <c:pt idx="301">
                  <c:v>8.9615919652957701E-3</c:v>
                </c:pt>
                <c:pt idx="302">
                  <c:v>8.7587400576293502E-3</c:v>
                </c:pt>
                <c:pt idx="303">
                  <c:v>8.6900049233682008E-3</c:v>
                </c:pt>
                <c:pt idx="304">
                  <c:v>8.2047064651821107E-3</c:v>
                </c:pt>
                <c:pt idx="305">
                  <c:v>8.3942584563997998E-3</c:v>
                </c:pt>
                <c:pt idx="306">
                  <c:v>8.4392250559030702E-3</c:v>
                </c:pt>
                <c:pt idx="307">
                  <c:v>7.9031983453800008E-3</c:v>
                </c:pt>
                <c:pt idx="308">
                  <c:v>7.7576113888109203E-3</c:v>
                </c:pt>
                <c:pt idx="309">
                  <c:v>8.7620671122360608E-3</c:v>
                </c:pt>
                <c:pt idx="310">
                  <c:v>1.02877895164049E-2</c:v>
                </c:pt>
                <c:pt idx="311">
                  <c:v>1.02466913532536E-2</c:v>
                </c:pt>
                <c:pt idx="312">
                  <c:v>1.00333011825106E-2</c:v>
                </c:pt>
                <c:pt idx="313">
                  <c:v>9.5502274397318895E-3</c:v>
                </c:pt>
                <c:pt idx="314">
                  <c:v>9.4672869620682307E-3</c:v>
                </c:pt>
                <c:pt idx="315">
                  <c:v>9.1336205405784295E-3</c:v>
                </c:pt>
                <c:pt idx="316">
                  <c:v>9.4417123633728801E-3</c:v>
                </c:pt>
                <c:pt idx="317">
                  <c:v>8.2861262886355907E-3</c:v>
                </c:pt>
                <c:pt idx="318">
                  <c:v>7.2053742231585598E-3</c:v>
                </c:pt>
                <c:pt idx="319">
                  <c:v>7.1950868352589903E-3</c:v>
                </c:pt>
                <c:pt idx="320">
                  <c:v>7.3020662406644704E-3</c:v>
                </c:pt>
                <c:pt idx="321">
                  <c:v>7.7050110198622198E-3</c:v>
                </c:pt>
                <c:pt idx="322">
                  <c:v>7.4333313685103798E-3</c:v>
                </c:pt>
                <c:pt idx="323">
                  <c:v>6.7739833376593596E-3</c:v>
                </c:pt>
                <c:pt idx="324">
                  <c:v>6.14853857285955E-3</c:v>
                </c:pt>
                <c:pt idx="325">
                  <c:v>6.0880116610119699E-3</c:v>
                </c:pt>
                <c:pt idx="326">
                  <c:v>5.7479303622956198E-3</c:v>
                </c:pt>
                <c:pt idx="327">
                  <c:v>5.9858542976403703E-3</c:v>
                </c:pt>
                <c:pt idx="328">
                  <c:v>6.08902285322966E-3</c:v>
                </c:pt>
                <c:pt idx="329">
                  <c:v>6.1848009539465197E-3</c:v>
                </c:pt>
                <c:pt idx="330">
                  <c:v>6.0829228131908898E-3</c:v>
                </c:pt>
                <c:pt idx="331">
                  <c:v>6.3157332627663603E-3</c:v>
                </c:pt>
                <c:pt idx="332">
                  <c:v>7.9198496115596897E-3</c:v>
                </c:pt>
                <c:pt idx="333">
                  <c:v>7.8189979421353396E-3</c:v>
                </c:pt>
                <c:pt idx="334">
                  <c:v>6.8497004057339597E-3</c:v>
                </c:pt>
                <c:pt idx="335">
                  <c:v>6.3623143458960496E-3</c:v>
                </c:pt>
                <c:pt idx="336">
                  <c:v>6.4850792489017399E-3</c:v>
                </c:pt>
                <c:pt idx="337">
                  <c:v>6.7221701544232099E-3</c:v>
                </c:pt>
                <c:pt idx="338">
                  <c:v>7.0984734106875197E-3</c:v>
                </c:pt>
              </c:numCache>
            </c:numRef>
          </c:yVal>
          <c:smooth val="0"/>
          <c:extLst>
            <c:ext xmlns:c16="http://schemas.microsoft.com/office/drawing/2014/chart" uri="{C3380CC4-5D6E-409C-BE32-E72D297353CC}">
              <c16:uniqueId val="{00000002-E423-4D4B-8F71-12E15A7D466D}"/>
            </c:ext>
          </c:extLst>
        </c:ser>
        <c:dLbls>
          <c:showLegendKey val="0"/>
          <c:showVal val="0"/>
          <c:showCatName val="0"/>
          <c:showSerName val="0"/>
          <c:showPercent val="0"/>
          <c:showBubbleSize val="0"/>
        </c:dLbls>
        <c:axId val="-1431349936"/>
        <c:axId val="-1446751424"/>
      </c:scatterChart>
      <c:valAx>
        <c:axId val="-1431349936"/>
        <c:scaling>
          <c:orientation val="minMax"/>
        </c:scaling>
        <c:delete val="0"/>
        <c:axPos val="b"/>
        <c:title>
          <c:tx>
            <c:rich>
              <a:bodyPr/>
              <a:lstStyle/>
              <a:p>
                <a:pPr>
                  <a:defRPr/>
                </a:pPr>
                <a:r>
                  <a:rPr lang="en-GB"/>
                  <a:t>#</a:t>
                </a:r>
                <a:r>
                  <a:rPr lang="en-GB" baseline="0"/>
                  <a:t> of days after startup</a:t>
                </a:r>
                <a:endParaRPr lang="en-GB"/>
              </a:p>
            </c:rich>
          </c:tx>
          <c:overlay val="0"/>
          <c:spPr>
            <a:noFill/>
            <a:ln w="25400">
              <a:noFill/>
            </a:ln>
          </c:spPr>
        </c:title>
        <c:numFmt formatCode="0.00"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446751424"/>
        <c:crosses val="autoZero"/>
        <c:crossBetween val="midCat"/>
      </c:valAx>
      <c:valAx>
        <c:axId val="-1446751424"/>
        <c:scaling>
          <c:orientation val="minMax"/>
          <c:min val="0"/>
        </c:scaling>
        <c:delete val="0"/>
        <c:axPos val="l"/>
        <c:majorGridlines>
          <c:spPr>
            <a:ln w="3175">
              <a:solidFill>
                <a:srgbClr val="808080"/>
              </a:solidFill>
              <a:prstDash val="solid"/>
            </a:ln>
          </c:spPr>
        </c:majorGridlines>
        <c:title>
          <c:tx>
            <c:rich>
              <a:bodyPr rot="0" vert="horz"/>
              <a:lstStyle/>
              <a:p>
                <a:pPr>
                  <a:defRPr/>
                </a:pPr>
                <a:r>
                  <a:rPr lang="en-GB"/>
                  <a:t>R-factor (m^2.dC/W)</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1431349936"/>
        <c:crosses val="autoZero"/>
        <c:crossBetween val="midCat"/>
      </c:valAx>
      <c:spPr>
        <a:solidFill>
          <a:srgbClr val="FFFFFF"/>
        </a:solidFill>
        <a:ln w="25400">
          <a:noFill/>
        </a:ln>
      </c:spPr>
    </c:plotArea>
    <c:legend>
      <c:legendPos val="r"/>
      <c:layout>
        <c:manualLayout>
          <c:xMode val="edge"/>
          <c:yMode val="edge"/>
          <c:x val="0.89882697947214096"/>
          <c:y val="0.46060606060606102"/>
          <c:w val="9.2375366568914902E-2"/>
          <c:h val="0.11111111111111099"/>
        </c:manualLayout>
      </c:layout>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OHTC </a:t>
            </a:r>
            <a:endParaRPr lang="en-GB"/>
          </a:p>
        </c:rich>
      </c:tx>
      <c:layout>
        <c:manualLayout>
          <c:xMode val="edge"/>
          <c:yMode val="edge"/>
          <c:x val="0.28371471743330301"/>
          <c:y val="2.03076919140847E-2"/>
        </c:manualLayout>
      </c:layout>
      <c:overlay val="0"/>
      <c:spPr>
        <a:noFill/>
        <a:ln w="25400">
          <a:noFill/>
        </a:ln>
      </c:spPr>
    </c:title>
    <c:autoTitleDeleted val="0"/>
    <c:plotArea>
      <c:layout/>
      <c:scatterChart>
        <c:scatterStyle val="lineMarker"/>
        <c:varyColors val="0"/>
        <c:ser>
          <c:idx val="0"/>
          <c:order val="0"/>
          <c:tx>
            <c:v>TA 2015</c:v>
          </c:tx>
          <c:spPr>
            <a:ln w="25400">
              <a:solidFill>
                <a:srgbClr val="666699"/>
              </a:solidFill>
              <a:prstDash val="solid"/>
            </a:ln>
          </c:spPr>
          <c:marker>
            <c:symbol val="none"/>
          </c:marker>
          <c:xVal>
            <c:numRef>
              <c:f>'2015'!$A$3:$A$384</c:f>
              <c:numCache>
                <c:formatCode>0.00</c:formatCode>
                <c:ptCount val="382"/>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pt idx="154">
                  <c:v>166</c:v>
                </c:pt>
                <c:pt idx="155">
                  <c:v>167</c:v>
                </c:pt>
                <c:pt idx="156">
                  <c:v>168</c:v>
                </c:pt>
                <c:pt idx="157">
                  <c:v>170</c:v>
                </c:pt>
                <c:pt idx="158">
                  <c:v>171</c:v>
                </c:pt>
                <c:pt idx="159">
                  <c:v>172</c:v>
                </c:pt>
                <c:pt idx="160">
                  <c:v>173</c:v>
                </c:pt>
                <c:pt idx="161">
                  <c:v>174</c:v>
                </c:pt>
                <c:pt idx="162">
                  <c:v>175</c:v>
                </c:pt>
                <c:pt idx="163">
                  <c:v>176</c:v>
                </c:pt>
                <c:pt idx="164">
                  <c:v>177</c:v>
                </c:pt>
                <c:pt idx="165">
                  <c:v>178</c:v>
                </c:pt>
                <c:pt idx="166">
                  <c:v>179</c:v>
                </c:pt>
                <c:pt idx="167">
                  <c:v>180</c:v>
                </c:pt>
                <c:pt idx="168">
                  <c:v>185</c:v>
                </c:pt>
                <c:pt idx="169">
                  <c:v>186</c:v>
                </c:pt>
                <c:pt idx="170">
                  <c:v>187</c:v>
                </c:pt>
                <c:pt idx="171">
                  <c:v>188</c:v>
                </c:pt>
                <c:pt idx="172">
                  <c:v>206</c:v>
                </c:pt>
                <c:pt idx="173">
                  <c:v>207</c:v>
                </c:pt>
                <c:pt idx="174">
                  <c:v>208</c:v>
                </c:pt>
                <c:pt idx="175">
                  <c:v>209</c:v>
                </c:pt>
                <c:pt idx="176">
                  <c:v>210</c:v>
                </c:pt>
                <c:pt idx="177">
                  <c:v>211</c:v>
                </c:pt>
                <c:pt idx="178">
                  <c:v>212</c:v>
                </c:pt>
                <c:pt idx="179">
                  <c:v>213</c:v>
                </c:pt>
                <c:pt idx="180">
                  <c:v>214</c:v>
                </c:pt>
                <c:pt idx="181">
                  <c:v>215</c:v>
                </c:pt>
                <c:pt idx="182">
                  <c:v>216</c:v>
                </c:pt>
                <c:pt idx="183">
                  <c:v>217</c:v>
                </c:pt>
                <c:pt idx="184">
                  <c:v>218</c:v>
                </c:pt>
                <c:pt idx="185">
                  <c:v>219</c:v>
                </c:pt>
                <c:pt idx="186">
                  <c:v>220</c:v>
                </c:pt>
                <c:pt idx="187">
                  <c:v>221</c:v>
                </c:pt>
                <c:pt idx="188">
                  <c:v>222</c:v>
                </c:pt>
                <c:pt idx="189">
                  <c:v>223</c:v>
                </c:pt>
                <c:pt idx="190">
                  <c:v>224</c:v>
                </c:pt>
                <c:pt idx="191">
                  <c:v>225</c:v>
                </c:pt>
                <c:pt idx="192">
                  <c:v>226</c:v>
                </c:pt>
                <c:pt idx="193">
                  <c:v>227</c:v>
                </c:pt>
                <c:pt idx="194">
                  <c:v>228</c:v>
                </c:pt>
                <c:pt idx="195">
                  <c:v>229</c:v>
                </c:pt>
                <c:pt idx="196">
                  <c:v>230</c:v>
                </c:pt>
                <c:pt idx="197">
                  <c:v>231</c:v>
                </c:pt>
                <c:pt idx="198">
                  <c:v>232</c:v>
                </c:pt>
                <c:pt idx="199">
                  <c:v>233</c:v>
                </c:pt>
                <c:pt idx="200">
                  <c:v>234</c:v>
                </c:pt>
                <c:pt idx="201">
                  <c:v>235</c:v>
                </c:pt>
                <c:pt idx="202">
                  <c:v>236</c:v>
                </c:pt>
                <c:pt idx="203">
                  <c:v>237</c:v>
                </c:pt>
                <c:pt idx="204">
                  <c:v>238</c:v>
                </c:pt>
                <c:pt idx="205">
                  <c:v>239</c:v>
                </c:pt>
                <c:pt idx="206">
                  <c:v>240</c:v>
                </c:pt>
                <c:pt idx="207">
                  <c:v>241</c:v>
                </c:pt>
                <c:pt idx="208">
                  <c:v>242</c:v>
                </c:pt>
                <c:pt idx="209">
                  <c:v>243</c:v>
                </c:pt>
                <c:pt idx="210">
                  <c:v>244</c:v>
                </c:pt>
                <c:pt idx="211">
                  <c:v>245</c:v>
                </c:pt>
                <c:pt idx="212">
                  <c:v>246</c:v>
                </c:pt>
                <c:pt idx="213">
                  <c:v>247</c:v>
                </c:pt>
                <c:pt idx="214">
                  <c:v>248</c:v>
                </c:pt>
                <c:pt idx="215">
                  <c:v>249</c:v>
                </c:pt>
                <c:pt idx="216">
                  <c:v>250</c:v>
                </c:pt>
                <c:pt idx="217">
                  <c:v>251</c:v>
                </c:pt>
                <c:pt idx="218">
                  <c:v>252</c:v>
                </c:pt>
                <c:pt idx="219">
                  <c:v>253</c:v>
                </c:pt>
                <c:pt idx="220">
                  <c:v>254</c:v>
                </c:pt>
                <c:pt idx="221">
                  <c:v>255</c:v>
                </c:pt>
                <c:pt idx="222">
                  <c:v>256</c:v>
                </c:pt>
                <c:pt idx="223">
                  <c:v>257</c:v>
                </c:pt>
                <c:pt idx="224">
                  <c:v>258</c:v>
                </c:pt>
                <c:pt idx="225">
                  <c:v>259</c:v>
                </c:pt>
                <c:pt idx="226">
                  <c:v>260</c:v>
                </c:pt>
                <c:pt idx="227">
                  <c:v>261</c:v>
                </c:pt>
                <c:pt idx="228">
                  <c:v>262</c:v>
                </c:pt>
                <c:pt idx="229">
                  <c:v>263</c:v>
                </c:pt>
                <c:pt idx="230">
                  <c:v>264</c:v>
                </c:pt>
                <c:pt idx="231">
                  <c:v>265</c:v>
                </c:pt>
                <c:pt idx="232">
                  <c:v>266</c:v>
                </c:pt>
                <c:pt idx="233">
                  <c:v>267</c:v>
                </c:pt>
                <c:pt idx="234">
                  <c:v>268</c:v>
                </c:pt>
                <c:pt idx="235">
                  <c:v>269</c:v>
                </c:pt>
                <c:pt idx="236">
                  <c:v>270</c:v>
                </c:pt>
                <c:pt idx="237">
                  <c:v>271</c:v>
                </c:pt>
                <c:pt idx="238">
                  <c:v>272</c:v>
                </c:pt>
                <c:pt idx="239">
                  <c:v>273</c:v>
                </c:pt>
                <c:pt idx="240">
                  <c:v>274</c:v>
                </c:pt>
                <c:pt idx="241">
                  <c:v>275</c:v>
                </c:pt>
                <c:pt idx="242">
                  <c:v>276</c:v>
                </c:pt>
                <c:pt idx="243">
                  <c:v>277</c:v>
                </c:pt>
                <c:pt idx="244">
                  <c:v>278</c:v>
                </c:pt>
                <c:pt idx="245">
                  <c:v>279</c:v>
                </c:pt>
                <c:pt idx="246">
                  <c:v>280</c:v>
                </c:pt>
                <c:pt idx="247">
                  <c:v>281</c:v>
                </c:pt>
                <c:pt idx="248">
                  <c:v>282</c:v>
                </c:pt>
                <c:pt idx="249">
                  <c:v>283</c:v>
                </c:pt>
                <c:pt idx="250">
                  <c:v>284</c:v>
                </c:pt>
                <c:pt idx="251">
                  <c:v>285</c:v>
                </c:pt>
                <c:pt idx="252">
                  <c:v>286</c:v>
                </c:pt>
                <c:pt idx="253">
                  <c:v>287</c:v>
                </c:pt>
                <c:pt idx="254">
                  <c:v>288</c:v>
                </c:pt>
                <c:pt idx="255">
                  <c:v>289</c:v>
                </c:pt>
                <c:pt idx="256">
                  <c:v>290</c:v>
                </c:pt>
                <c:pt idx="257">
                  <c:v>291</c:v>
                </c:pt>
                <c:pt idx="258">
                  <c:v>292</c:v>
                </c:pt>
                <c:pt idx="259">
                  <c:v>293</c:v>
                </c:pt>
                <c:pt idx="260">
                  <c:v>296</c:v>
                </c:pt>
                <c:pt idx="261">
                  <c:v>297</c:v>
                </c:pt>
                <c:pt idx="262">
                  <c:v>298</c:v>
                </c:pt>
                <c:pt idx="263">
                  <c:v>299</c:v>
                </c:pt>
                <c:pt idx="264">
                  <c:v>300</c:v>
                </c:pt>
                <c:pt idx="265">
                  <c:v>301</c:v>
                </c:pt>
                <c:pt idx="266">
                  <c:v>302</c:v>
                </c:pt>
                <c:pt idx="267">
                  <c:v>303</c:v>
                </c:pt>
                <c:pt idx="268">
                  <c:v>304</c:v>
                </c:pt>
                <c:pt idx="269">
                  <c:v>305</c:v>
                </c:pt>
                <c:pt idx="270">
                  <c:v>306</c:v>
                </c:pt>
                <c:pt idx="271">
                  <c:v>307</c:v>
                </c:pt>
                <c:pt idx="272">
                  <c:v>308</c:v>
                </c:pt>
                <c:pt idx="273">
                  <c:v>309</c:v>
                </c:pt>
                <c:pt idx="274">
                  <c:v>310</c:v>
                </c:pt>
                <c:pt idx="275">
                  <c:v>311</c:v>
                </c:pt>
                <c:pt idx="276">
                  <c:v>312</c:v>
                </c:pt>
                <c:pt idx="277">
                  <c:v>313</c:v>
                </c:pt>
                <c:pt idx="278">
                  <c:v>314</c:v>
                </c:pt>
                <c:pt idx="279">
                  <c:v>315</c:v>
                </c:pt>
                <c:pt idx="280">
                  <c:v>316</c:v>
                </c:pt>
                <c:pt idx="281">
                  <c:v>317</c:v>
                </c:pt>
                <c:pt idx="282">
                  <c:v>318</c:v>
                </c:pt>
                <c:pt idx="283">
                  <c:v>319</c:v>
                </c:pt>
                <c:pt idx="284">
                  <c:v>320</c:v>
                </c:pt>
                <c:pt idx="285">
                  <c:v>321</c:v>
                </c:pt>
                <c:pt idx="286">
                  <c:v>322</c:v>
                </c:pt>
                <c:pt idx="287">
                  <c:v>323</c:v>
                </c:pt>
                <c:pt idx="288">
                  <c:v>324</c:v>
                </c:pt>
                <c:pt idx="289">
                  <c:v>325</c:v>
                </c:pt>
                <c:pt idx="290">
                  <c:v>326</c:v>
                </c:pt>
                <c:pt idx="291">
                  <c:v>327</c:v>
                </c:pt>
                <c:pt idx="292">
                  <c:v>328</c:v>
                </c:pt>
                <c:pt idx="293">
                  <c:v>329</c:v>
                </c:pt>
                <c:pt idx="294">
                  <c:v>330</c:v>
                </c:pt>
                <c:pt idx="295">
                  <c:v>331</c:v>
                </c:pt>
                <c:pt idx="296">
                  <c:v>332</c:v>
                </c:pt>
                <c:pt idx="297">
                  <c:v>333</c:v>
                </c:pt>
                <c:pt idx="298">
                  <c:v>334</c:v>
                </c:pt>
                <c:pt idx="299">
                  <c:v>335</c:v>
                </c:pt>
                <c:pt idx="300">
                  <c:v>336</c:v>
                </c:pt>
                <c:pt idx="301">
                  <c:v>337</c:v>
                </c:pt>
                <c:pt idx="302">
                  <c:v>338</c:v>
                </c:pt>
                <c:pt idx="303">
                  <c:v>339</c:v>
                </c:pt>
                <c:pt idx="304">
                  <c:v>340</c:v>
                </c:pt>
                <c:pt idx="305">
                  <c:v>341</c:v>
                </c:pt>
                <c:pt idx="306">
                  <c:v>342</c:v>
                </c:pt>
                <c:pt idx="307">
                  <c:v>343</c:v>
                </c:pt>
                <c:pt idx="308">
                  <c:v>344</c:v>
                </c:pt>
                <c:pt idx="309">
                  <c:v>345</c:v>
                </c:pt>
                <c:pt idx="310">
                  <c:v>346</c:v>
                </c:pt>
                <c:pt idx="311">
                  <c:v>347</c:v>
                </c:pt>
                <c:pt idx="312">
                  <c:v>348</c:v>
                </c:pt>
                <c:pt idx="313">
                  <c:v>349</c:v>
                </c:pt>
                <c:pt idx="314">
                  <c:v>350</c:v>
                </c:pt>
                <c:pt idx="315">
                  <c:v>351</c:v>
                </c:pt>
                <c:pt idx="316">
                  <c:v>352</c:v>
                </c:pt>
                <c:pt idx="317">
                  <c:v>353</c:v>
                </c:pt>
                <c:pt idx="318">
                  <c:v>354</c:v>
                </c:pt>
                <c:pt idx="319">
                  <c:v>355</c:v>
                </c:pt>
                <c:pt idx="320">
                  <c:v>356</c:v>
                </c:pt>
                <c:pt idx="321">
                  <c:v>357</c:v>
                </c:pt>
                <c:pt idx="322">
                  <c:v>358</c:v>
                </c:pt>
                <c:pt idx="323">
                  <c:v>359</c:v>
                </c:pt>
                <c:pt idx="324">
                  <c:v>360</c:v>
                </c:pt>
                <c:pt idx="325">
                  <c:v>361</c:v>
                </c:pt>
                <c:pt idx="326">
                  <c:v>362</c:v>
                </c:pt>
                <c:pt idx="327">
                  <c:v>363</c:v>
                </c:pt>
                <c:pt idx="328">
                  <c:v>364</c:v>
                </c:pt>
                <c:pt idx="329">
                  <c:v>365</c:v>
                </c:pt>
                <c:pt idx="330">
                  <c:v>366</c:v>
                </c:pt>
                <c:pt idx="331">
                  <c:v>367</c:v>
                </c:pt>
                <c:pt idx="332">
                  <c:v>368</c:v>
                </c:pt>
                <c:pt idx="333">
                  <c:v>369</c:v>
                </c:pt>
                <c:pt idx="334">
                  <c:v>370</c:v>
                </c:pt>
                <c:pt idx="335">
                  <c:v>371</c:v>
                </c:pt>
                <c:pt idx="336">
                  <c:v>372</c:v>
                </c:pt>
                <c:pt idx="337">
                  <c:v>373</c:v>
                </c:pt>
                <c:pt idx="338">
                  <c:v>374</c:v>
                </c:pt>
                <c:pt idx="339">
                  <c:v>375</c:v>
                </c:pt>
                <c:pt idx="340">
                  <c:v>376</c:v>
                </c:pt>
                <c:pt idx="341">
                  <c:v>377</c:v>
                </c:pt>
                <c:pt idx="342">
                  <c:v>378</c:v>
                </c:pt>
                <c:pt idx="343">
                  <c:v>379</c:v>
                </c:pt>
                <c:pt idx="344">
                  <c:v>380</c:v>
                </c:pt>
                <c:pt idx="345">
                  <c:v>381</c:v>
                </c:pt>
                <c:pt idx="346">
                  <c:v>382</c:v>
                </c:pt>
                <c:pt idx="347">
                  <c:v>383</c:v>
                </c:pt>
                <c:pt idx="348">
                  <c:v>384</c:v>
                </c:pt>
                <c:pt idx="349">
                  <c:v>385</c:v>
                </c:pt>
                <c:pt idx="350">
                  <c:v>386</c:v>
                </c:pt>
                <c:pt idx="351">
                  <c:v>387</c:v>
                </c:pt>
                <c:pt idx="352">
                  <c:v>388</c:v>
                </c:pt>
                <c:pt idx="353">
                  <c:v>389</c:v>
                </c:pt>
                <c:pt idx="354">
                  <c:v>390</c:v>
                </c:pt>
                <c:pt idx="355">
                  <c:v>391</c:v>
                </c:pt>
                <c:pt idx="356">
                  <c:v>392</c:v>
                </c:pt>
                <c:pt idx="357">
                  <c:v>393</c:v>
                </c:pt>
                <c:pt idx="358">
                  <c:v>394</c:v>
                </c:pt>
                <c:pt idx="359">
                  <c:v>395</c:v>
                </c:pt>
                <c:pt idx="360">
                  <c:v>396</c:v>
                </c:pt>
                <c:pt idx="361">
                  <c:v>397</c:v>
                </c:pt>
                <c:pt idx="362">
                  <c:v>398</c:v>
                </c:pt>
                <c:pt idx="363">
                  <c:v>399</c:v>
                </c:pt>
                <c:pt idx="364">
                  <c:v>400</c:v>
                </c:pt>
                <c:pt idx="365">
                  <c:v>401</c:v>
                </c:pt>
                <c:pt idx="366">
                  <c:v>402</c:v>
                </c:pt>
                <c:pt idx="367">
                  <c:v>403</c:v>
                </c:pt>
                <c:pt idx="368">
                  <c:v>404</c:v>
                </c:pt>
                <c:pt idx="369">
                  <c:v>405</c:v>
                </c:pt>
                <c:pt idx="370">
                  <c:v>406</c:v>
                </c:pt>
                <c:pt idx="371">
                  <c:v>407</c:v>
                </c:pt>
                <c:pt idx="372">
                  <c:v>408</c:v>
                </c:pt>
                <c:pt idx="373">
                  <c:v>409</c:v>
                </c:pt>
                <c:pt idx="374">
                  <c:v>410</c:v>
                </c:pt>
                <c:pt idx="375">
                  <c:v>411</c:v>
                </c:pt>
                <c:pt idx="376">
                  <c:v>412</c:v>
                </c:pt>
                <c:pt idx="377">
                  <c:v>413</c:v>
                </c:pt>
                <c:pt idx="378">
                  <c:v>414</c:v>
                </c:pt>
                <c:pt idx="379">
                  <c:v>415</c:v>
                </c:pt>
                <c:pt idx="380">
                  <c:v>416</c:v>
                </c:pt>
                <c:pt idx="381">
                  <c:v>417</c:v>
                </c:pt>
              </c:numCache>
            </c:numRef>
          </c:xVal>
          <c:yVal>
            <c:numRef>
              <c:f>'2015'!$S$3:$S$384</c:f>
              <c:numCache>
                <c:formatCode>General</c:formatCode>
                <c:ptCount val="382"/>
                <c:pt idx="0">
                  <c:v>194.55944909520341</c:v>
                </c:pt>
                <c:pt idx="1">
                  <c:v>168.2208411151791</c:v>
                </c:pt>
                <c:pt idx="2">
                  <c:v>176.4867604069405</c:v>
                </c:pt>
                <c:pt idx="3">
                  <c:v>200.10771375214011</c:v>
                </c:pt>
                <c:pt idx="4">
                  <c:v>197.51400680739209</c:v>
                </c:pt>
                <c:pt idx="5">
                  <c:v>222.57799500728609</c:v>
                </c:pt>
                <c:pt idx="6">
                  <c:v>244.74016688867201</c:v>
                </c:pt>
                <c:pt idx="7">
                  <c:v>242.64946338763809</c:v>
                </c:pt>
                <c:pt idx="8">
                  <c:v>246.52479702867899</c:v>
                </c:pt>
                <c:pt idx="9">
                  <c:v>240.36847933486561</c:v>
                </c:pt>
                <c:pt idx="10">
                  <c:v>232.30524077877811</c:v>
                </c:pt>
                <c:pt idx="11">
                  <c:v>230.85514485864641</c:v>
                </c:pt>
                <c:pt idx="12">
                  <c:v>202.33677948020929</c:v>
                </c:pt>
                <c:pt idx="13">
                  <c:v>196.98379876800541</c:v>
                </c:pt>
                <c:pt idx="14">
                  <c:v>183.5134518845978</c:v>
                </c:pt>
                <c:pt idx="15">
                  <c:v>197.10663098302081</c:v>
                </c:pt>
                <c:pt idx="16">
                  <c:v>200.0072343577728</c:v>
                </c:pt>
                <c:pt idx="17">
                  <c:v>211.26337407412339</c:v>
                </c:pt>
                <c:pt idx="18">
                  <c:v>210.54479153747181</c:v>
                </c:pt>
                <c:pt idx="19">
                  <c:v>204.54814922526549</c:v>
                </c:pt>
                <c:pt idx="20">
                  <c:v>199.25020583599471</c:v>
                </c:pt>
                <c:pt idx="21">
                  <c:v>203.9945703588638</c:v>
                </c:pt>
                <c:pt idx="22">
                  <c:v>202.62699793356711</c:v>
                </c:pt>
                <c:pt idx="23">
                  <c:v>209.3446486699371</c:v>
                </c:pt>
                <c:pt idx="24">
                  <c:v>200.89025741221619</c:v>
                </c:pt>
                <c:pt idx="25">
                  <c:v>195.43157731555169</c:v>
                </c:pt>
                <c:pt idx="26">
                  <c:v>189.48146006027599</c:v>
                </c:pt>
                <c:pt idx="27">
                  <c:v>198.74367185956191</c:v>
                </c:pt>
                <c:pt idx="28">
                  <c:v>198.74988819631071</c:v>
                </c:pt>
                <c:pt idx="29">
                  <c:v>178.77088511765291</c:v>
                </c:pt>
                <c:pt idx="30">
                  <c:v>179.49699440350531</c:v>
                </c:pt>
                <c:pt idx="31">
                  <c:v>178.532714947258</c:v>
                </c:pt>
                <c:pt idx="32">
                  <c:v>176.92921413154409</c:v>
                </c:pt>
                <c:pt idx="33">
                  <c:v>179.14297727454749</c:v>
                </c:pt>
                <c:pt idx="34">
                  <c:v>172.452866859354</c:v>
                </c:pt>
                <c:pt idx="35">
                  <c:v>177.15247159165199</c:v>
                </c:pt>
                <c:pt idx="36">
                  <c:v>181.66735148780819</c:v>
                </c:pt>
                <c:pt idx="37">
                  <c:v>187.41793949520499</c:v>
                </c:pt>
                <c:pt idx="38">
                  <c:v>181.2179449963169</c:v>
                </c:pt>
                <c:pt idx="39">
                  <c:v>168.53753856392669</c:v>
                </c:pt>
                <c:pt idx="40">
                  <c:v>170.2937511645037</c:v>
                </c:pt>
                <c:pt idx="41">
                  <c:v>164.66108944782451</c:v>
                </c:pt>
                <c:pt idx="42">
                  <c:v>166.67196608790971</c:v>
                </c:pt>
                <c:pt idx="43">
                  <c:v>167.53153167649839</c:v>
                </c:pt>
                <c:pt idx="44">
                  <c:v>169.45549873048779</c:v>
                </c:pt>
                <c:pt idx="45">
                  <c:v>168.29669341935539</c:v>
                </c:pt>
                <c:pt idx="46">
                  <c:v>170.6784601024342</c:v>
                </c:pt>
                <c:pt idx="47">
                  <c:v>172.00559384929079</c:v>
                </c:pt>
                <c:pt idx="48">
                  <c:v>151.0222733405781</c:v>
                </c:pt>
                <c:pt idx="49">
                  <c:v>152.87374534543039</c:v>
                </c:pt>
                <c:pt idx="50">
                  <c:v>155.77236685672381</c:v>
                </c:pt>
                <c:pt idx="51">
                  <c:v>154.053972109684</c:v>
                </c:pt>
                <c:pt idx="52">
                  <c:v>136.2838695691477</c:v>
                </c:pt>
                <c:pt idx="53">
                  <c:v>142.9401583472862</c:v>
                </c:pt>
                <c:pt idx="54">
                  <c:v>135.2718412823601</c:v>
                </c:pt>
                <c:pt idx="55">
                  <c:v>121.6909107499027</c:v>
                </c:pt>
                <c:pt idx="56">
                  <c:v>153.77269911652749</c:v>
                </c:pt>
                <c:pt idx="57">
                  <c:v>156.1040095053234</c:v>
                </c:pt>
                <c:pt idx="58">
                  <c:v>152.7474150872612</c:v>
                </c:pt>
                <c:pt idx="59">
                  <c:v>148.36480020979499</c:v>
                </c:pt>
                <c:pt idx="60">
                  <c:v>183.93479822187419</c:v>
                </c:pt>
                <c:pt idx="61">
                  <c:v>199.75914404022981</c:v>
                </c:pt>
                <c:pt idx="62">
                  <c:v>190.22090089759061</c:v>
                </c:pt>
                <c:pt idx="63">
                  <c:v>182.30761251335139</c:v>
                </c:pt>
                <c:pt idx="64">
                  <c:v>195.38875606901931</c:v>
                </c:pt>
                <c:pt idx="65">
                  <c:v>195.90326081870651</c:v>
                </c:pt>
                <c:pt idx="66">
                  <c:v>194.13994383327099</c:v>
                </c:pt>
                <c:pt idx="67">
                  <c:v>189.62976409416831</c:v>
                </c:pt>
                <c:pt idx="68">
                  <c:v>191.50731438977809</c:v>
                </c:pt>
                <c:pt idx="69">
                  <c:v>192.31803733247369</c:v>
                </c:pt>
                <c:pt idx="70">
                  <c:v>187.05583246458821</c:v>
                </c:pt>
                <c:pt idx="71">
                  <c:v>176.59960749567799</c:v>
                </c:pt>
                <c:pt idx="72">
                  <c:v>172.13088444138339</c:v>
                </c:pt>
                <c:pt idx="73">
                  <c:v>171.31744320509151</c:v>
                </c:pt>
                <c:pt idx="74">
                  <c:v>188.385435418377</c:v>
                </c:pt>
                <c:pt idx="75">
                  <c:v>185.21308932283779</c:v>
                </c:pt>
                <c:pt idx="76">
                  <c:v>181.38866682998849</c:v>
                </c:pt>
                <c:pt idx="77">
                  <c:v>172.03936133707239</c:v>
                </c:pt>
                <c:pt idx="78">
                  <c:v>179.6788709877911</c:v>
                </c:pt>
                <c:pt idx="79">
                  <c:v>172.50422203159911</c:v>
                </c:pt>
                <c:pt idx="80">
                  <c:v>156.1786921851635</c:v>
                </c:pt>
                <c:pt idx="81">
                  <c:v>172.80005034982869</c:v>
                </c:pt>
                <c:pt idx="82">
                  <c:v>177.374386149744</c:v>
                </c:pt>
                <c:pt idx="83">
                  <c:v>174.5763415015125</c:v>
                </c:pt>
                <c:pt idx="84">
                  <c:v>163.3228334399185</c:v>
                </c:pt>
                <c:pt idx="85">
                  <c:v>179.5049651767597</c:v>
                </c:pt>
                <c:pt idx="86">
                  <c:v>177.08457923087499</c:v>
                </c:pt>
                <c:pt idx="87">
                  <c:v>173.420687678175</c:v>
                </c:pt>
                <c:pt idx="88">
                  <c:v>170.2491105023384</c:v>
                </c:pt>
                <c:pt idx="89">
                  <c:v>169.03027530513381</c:v>
                </c:pt>
                <c:pt idx="90">
                  <c:v>168.9935837565117</c:v>
                </c:pt>
                <c:pt idx="91">
                  <c:v>164.02486795818331</c:v>
                </c:pt>
                <c:pt idx="92">
                  <c:v>164.97203624358559</c:v>
                </c:pt>
                <c:pt idx="93">
                  <c:v>163.0754578928032</c:v>
                </c:pt>
                <c:pt idx="94">
                  <c:v>164.5114208522053</c:v>
                </c:pt>
                <c:pt idx="95">
                  <c:v>160.57763848391721</c:v>
                </c:pt>
                <c:pt idx="96">
                  <c:v>159.8472405754986</c:v>
                </c:pt>
                <c:pt idx="97">
                  <c:v>165.59264108236701</c:v>
                </c:pt>
                <c:pt idx="98">
                  <c:v>149.92103953844071</c:v>
                </c:pt>
                <c:pt idx="99">
                  <c:v>191.15209514691929</c:v>
                </c:pt>
                <c:pt idx="100">
                  <c:v>200.62966944204331</c:v>
                </c:pt>
                <c:pt idx="101">
                  <c:v>190.25770074476239</c:v>
                </c:pt>
                <c:pt idx="102">
                  <c:v>192.5538682541962</c:v>
                </c:pt>
                <c:pt idx="103">
                  <c:v>193.76679035058979</c:v>
                </c:pt>
                <c:pt idx="104">
                  <c:v>181.27756334790041</c:v>
                </c:pt>
                <c:pt idx="105">
                  <c:v>194.349479867138</c:v>
                </c:pt>
                <c:pt idx="106">
                  <c:v>170.74211798991971</c:v>
                </c:pt>
                <c:pt idx="107">
                  <c:v>176.95239002116969</c:v>
                </c:pt>
                <c:pt idx="108">
                  <c:v>189.1788305931282</c:v>
                </c:pt>
                <c:pt idx="109">
                  <c:v>187.7732453769035</c:v>
                </c:pt>
                <c:pt idx="110">
                  <c:v>172.01005574953649</c:v>
                </c:pt>
                <c:pt idx="111">
                  <c:v>172.8701411711636</c:v>
                </c:pt>
                <c:pt idx="112">
                  <c:v>165.70844472150989</c:v>
                </c:pt>
                <c:pt idx="113">
                  <c:v>188.2675199575157</c:v>
                </c:pt>
                <c:pt idx="114">
                  <c:v>229.57280339192579</c:v>
                </c:pt>
                <c:pt idx="115">
                  <c:v>251.5986273992996</c:v>
                </c:pt>
                <c:pt idx="116">
                  <c:v>229.46121256636431</c:v>
                </c:pt>
                <c:pt idx="117">
                  <c:v>179.77468271466731</c:v>
                </c:pt>
                <c:pt idx="118">
                  <c:v>203.40536126962661</c:v>
                </c:pt>
                <c:pt idx="119">
                  <c:v>213.82985476348881</c:v>
                </c:pt>
                <c:pt idx="120">
                  <c:v>215.08579304380419</c:v>
                </c:pt>
                <c:pt idx="121">
                  <c:v>219.7768530205345</c:v>
                </c:pt>
                <c:pt idx="122">
                  <c:v>221.95848398385621</c:v>
                </c:pt>
                <c:pt idx="123">
                  <c:v>216.07733124499899</c:v>
                </c:pt>
                <c:pt idx="124">
                  <c:v>211.05526758111199</c:v>
                </c:pt>
                <c:pt idx="125">
                  <c:v>211.14283778836059</c:v>
                </c:pt>
                <c:pt idx="126">
                  <c:v>211.14283778836059</c:v>
                </c:pt>
                <c:pt idx="127">
                  <c:v>211.25013999135589</c:v>
                </c:pt>
                <c:pt idx="128">
                  <c:v>212.3186784613533</c:v>
                </c:pt>
                <c:pt idx="129">
                  <c:v>212.31733555933761</c:v>
                </c:pt>
                <c:pt idx="130">
                  <c:v>197.6223486764641</c:v>
                </c:pt>
                <c:pt idx="131">
                  <c:v>229.76646285841369</c:v>
                </c:pt>
                <c:pt idx="132">
                  <c:v>237.97025127223969</c:v>
                </c:pt>
                <c:pt idx="133">
                  <c:v>203.43633465482711</c:v>
                </c:pt>
                <c:pt idx="134">
                  <c:v>223.8165188808174</c:v>
                </c:pt>
                <c:pt idx="135">
                  <c:v>222.84562238318631</c:v>
                </c:pt>
                <c:pt idx="136">
                  <c:v>228.01785281602099</c:v>
                </c:pt>
                <c:pt idx="137">
                  <c:v>226.96902468206031</c:v>
                </c:pt>
                <c:pt idx="138">
                  <c:v>224.78386318601989</c:v>
                </c:pt>
                <c:pt idx="139">
                  <c:v>226.64451890788271</c:v>
                </c:pt>
                <c:pt idx="140">
                  <c:v>225.9436106945343</c:v>
                </c:pt>
                <c:pt idx="141">
                  <c:v>226.5221415467758</c:v>
                </c:pt>
                <c:pt idx="142">
                  <c:v>222.39934571978</c:v>
                </c:pt>
                <c:pt idx="143">
                  <c:v>216.03717414278799</c:v>
                </c:pt>
                <c:pt idx="144">
                  <c:v>155.5604915741844</c:v>
                </c:pt>
                <c:pt idx="145">
                  <c:v>171.39032812900729</c:v>
                </c:pt>
                <c:pt idx="146">
                  <c:v>194.36778232202909</c:v>
                </c:pt>
                <c:pt idx="147">
                  <c:v>198.398459402691</c:v>
                </c:pt>
                <c:pt idx="148">
                  <c:v>201.84020897034449</c:v>
                </c:pt>
                <c:pt idx="149">
                  <c:v>202.2451155877838</c:v>
                </c:pt>
                <c:pt idx="150">
                  <c:v>189.32964715337371</c:v>
                </c:pt>
                <c:pt idx="151">
                  <c:v>181.69516255535891</c:v>
                </c:pt>
                <c:pt idx="152">
                  <c:v>181.04954075160791</c:v>
                </c:pt>
                <c:pt idx="153">
                  <c:v>183.82546000614551</c:v>
                </c:pt>
                <c:pt idx="154">
                  <c:v>196.2597363247414</c:v>
                </c:pt>
                <c:pt idx="155">
                  <c:v>195.95387956081399</c:v>
                </c:pt>
                <c:pt idx="156">
                  <c:v>192.57574456122589</c:v>
                </c:pt>
                <c:pt idx="157">
                  <c:v>175.023527872736</c:v>
                </c:pt>
                <c:pt idx="158">
                  <c:v>151.91889869285771</c:v>
                </c:pt>
                <c:pt idx="159">
                  <c:v>192.25197521718599</c:v>
                </c:pt>
                <c:pt idx="160">
                  <c:v>188.06651784936139</c:v>
                </c:pt>
                <c:pt idx="161">
                  <c:v>182.157120848755</c:v>
                </c:pt>
                <c:pt idx="162">
                  <c:v>189.80033430987169</c:v>
                </c:pt>
                <c:pt idx="163">
                  <c:v>169.27350301779751</c:v>
                </c:pt>
                <c:pt idx="164">
                  <c:v>160.283532112627</c:v>
                </c:pt>
                <c:pt idx="165">
                  <c:v>188.25114521680831</c:v>
                </c:pt>
                <c:pt idx="166">
                  <c:v>182.56419343718721</c:v>
                </c:pt>
                <c:pt idx="167">
                  <c:v>182.036021410534</c:v>
                </c:pt>
                <c:pt idx="168">
                  <c:v>171.086312440424</c:v>
                </c:pt>
                <c:pt idx="169">
                  <c:v>143.38675990634161</c:v>
                </c:pt>
                <c:pt idx="170">
                  <c:v>147.35190553460879</c:v>
                </c:pt>
                <c:pt idx="171">
                  <c:v>212.61610959811779</c:v>
                </c:pt>
                <c:pt idx="172">
                  <c:v>182.44107964594269</c:v>
                </c:pt>
                <c:pt idx="173">
                  <c:v>213.49464909260561</c:v>
                </c:pt>
                <c:pt idx="174">
                  <c:v>223.2740297859001</c:v>
                </c:pt>
                <c:pt idx="175">
                  <c:v>207.11289713783651</c:v>
                </c:pt>
                <c:pt idx="176">
                  <c:v>199.04608472961041</c:v>
                </c:pt>
                <c:pt idx="177">
                  <c:v>172.4284671961174</c:v>
                </c:pt>
                <c:pt idx="178">
                  <c:v>170.44444859634589</c:v>
                </c:pt>
                <c:pt idx="179">
                  <c:v>140.3707969165001</c:v>
                </c:pt>
                <c:pt idx="180">
                  <c:v>174.30825927170369</c:v>
                </c:pt>
                <c:pt idx="181">
                  <c:v>190.89956458884049</c:v>
                </c:pt>
                <c:pt idx="182">
                  <c:v>176.62254512849429</c:v>
                </c:pt>
                <c:pt idx="183">
                  <c:v>184.84842644644931</c:v>
                </c:pt>
                <c:pt idx="184">
                  <c:v>188.60142604580309</c:v>
                </c:pt>
                <c:pt idx="185">
                  <c:v>186.80834861892311</c:v>
                </c:pt>
                <c:pt idx="186">
                  <c:v>208.19332678858569</c:v>
                </c:pt>
                <c:pt idx="187">
                  <c:v>203.34599200470731</c:v>
                </c:pt>
                <c:pt idx="188">
                  <c:v>200.82727097573849</c:v>
                </c:pt>
                <c:pt idx="189">
                  <c:v>199.53756520764159</c:v>
                </c:pt>
                <c:pt idx="190">
                  <c:v>197.3909579952774</c:v>
                </c:pt>
                <c:pt idx="191">
                  <c:v>211.1025290681801</c:v>
                </c:pt>
                <c:pt idx="192">
                  <c:v>227.60356754418169</c:v>
                </c:pt>
                <c:pt idx="193">
                  <c:v>226.79165331743999</c:v>
                </c:pt>
                <c:pt idx="194">
                  <c:v>211.1289972337151</c:v>
                </c:pt>
                <c:pt idx="195">
                  <c:v>205.64657809496691</c:v>
                </c:pt>
                <c:pt idx="196">
                  <c:v>200.0436226704559</c:v>
                </c:pt>
                <c:pt idx="197">
                  <c:v>213.4180170388718</c:v>
                </c:pt>
                <c:pt idx="198">
                  <c:v>217.17970218190769</c:v>
                </c:pt>
                <c:pt idx="199">
                  <c:v>210.68250397320941</c:v>
                </c:pt>
                <c:pt idx="200">
                  <c:v>209.3218409953804</c:v>
                </c:pt>
                <c:pt idx="201">
                  <c:v>205.0350161850815</c:v>
                </c:pt>
                <c:pt idx="202">
                  <c:v>194.9084953207321</c:v>
                </c:pt>
                <c:pt idx="203">
                  <c:v>199.27119409491729</c:v>
                </c:pt>
                <c:pt idx="204">
                  <c:v>194.39199787773131</c:v>
                </c:pt>
                <c:pt idx="205">
                  <c:v>191.02222352617639</c:v>
                </c:pt>
                <c:pt idx="206">
                  <c:v>181.98743868116</c:v>
                </c:pt>
                <c:pt idx="207">
                  <c:v>189.7742126996956</c:v>
                </c:pt>
                <c:pt idx="208">
                  <c:v>198.64865071209721</c:v>
                </c:pt>
                <c:pt idx="209">
                  <c:v>197.45786483925249</c:v>
                </c:pt>
                <c:pt idx="210">
                  <c:v>192.65285312857819</c:v>
                </c:pt>
                <c:pt idx="211">
                  <c:v>162.49458779188919</c:v>
                </c:pt>
                <c:pt idx="212">
                  <c:v>167.52283530296131</c:v>
                </c:pt>
                <c:pt idx="213">
                  <c:v>176.68566152323149</c:v>
                </c:pt>
                <c:pt idx="214">
                  <c:v>184.89211408137899</c:v>
                </c:pt>
                <c:pt idx="215">
                  <c:v>178.87630292588429</c:v>
                </c:pt>
                <c:pt idx="216">
                  <c:v>177.3209408154907</c:v>
                </c:pt>
                <c:pt idx="217">
                  <c:v>172.65082577826311</c:v>
                </c:pt>
                <c:pt idx="218">
                  <c:v>174.4627254930725</c:v>
                </c:pt>
                <c:pt idx="219">
                  <c:v>156.1890022070904</c:v>
                </c:pt>
                <c:pt idx="220">
                  <c:v>169.5975106186466</c:v>
                </c:pt>
                <c:pt idx="221">
                  <c:v>171.54851982048419</c:v>
                </c:pt>
                <c:pt idx="222">
                  <c:v>157.3704202553902</c:v>
                </c:pt>
                <c:pt idx="223">
                  <c:v>174.48570644530869</c:v>
                </c:pt>
                <c:pt idx="224">
                  <c:v>182.63621197270581</c:v>
                </c:pt>
                <c:pt idx="225">
                  <c:v>182.82655750357441</c:v>
                </c:pt>
                <c:pt idx="226">
                  <c:v>183.16804449033739</c:v>
                </c:pt>
                <c:pt idx="227">
                  <c:v>175.1354111043816</c:v>
                </c:pt>
                <c:pt idx="228">
                  <c:v>171.41733778729051</c:v>
                </c:pt>
                <c:pt idx="229">
                  <c:v>188.66378435069279</c:v>
                </c:pt>
                <c:pt idx="230">
                  <c:v>188.24469062324911</c:v>
                </c:pt>
                <c:pt idx="231">
                  <c:v>183.2934325511246</c:v>
                </c:pt>
                <c:pt idx="232">
                  <c:v>185.73333389565661</c:v>
                </c:pt>
                <c:pt idx="233">
                  <c:v>176.46661687670519</c:v>
                </c:pt>
                <c:pt idx="234">
                  <c:v>173.66517165401461</c:v>
                </c:pt>
                <c:pt idx="235">
                  <c:v>193.46829788803859</c:v>
                </c:pt>
                <c:pt idx="236">
                  <c:v>188.91676976267999</c:v>
                </c:pt>
                <c:pt idx="237">
                  <c:v>182.6711274251137</c:v>
                </c:pt>
                <c:pt idx="238">
                  <c:v>179.51728955171009</c:v>
                </c:pt>
                <c:pt idx="239">
                  <c:v>172.3576724342098</c:v>
                </c:pt>
                <c:pt idx="240">
                  <c:v>192.08118840438459</c:v>
                </c:pt>
                <c:pt idx="241">
                  <c:v>196.37401295433429</c:v>
                </c:pt>
                <c:pt idx="242">
                  <c:v>198.20739910139471</c:v>
                </c:pt>
                <c:pt idx="243">
                  <c:v>182.34068689041521</c:v>
                </c:pt>
                <c:pt idx="244">
                  <c:v>199.16127106702041</c:v>
                </c:pt>
                <c:pt idx="245">
                  <c:v>194.78856550684691</c:v>
                </c:pt>
                <c:pt idx="246">
                  <c:v>189.747636235611</c:v>
                </c:pt>
                <c:pt idx="247">
                  <c:v>179.22229513231281</c:v>
                </c:pt>
                <c:pt idx="248">
                  <c:v>184.30487602574539</c:v>
                </c:pt>
                <c:pt idx="249">
                  <c:v>190.14275266416041</c:v>
                </c:pt>
                <c:pt idx="250">
                  <c:v>192.13226200040049</c:v>
                </c:pt>
                <c:pt idx="251">
                  <c:v>195.42466786808399</c:v>
                </c:pt>
                <c:pt idx="252">
                  <c:v>187.06157228771971</c:v>
                </c:pt>
                <c:pt idx="253">
                  <c:v>181.63135304990399</c:v>
                </c:pt>
                <c:pt idx="254">
                  <c:v>168.88739702857779</c:v>
                </c:pt>
                <c:pt idx="255">
                  <c:v>184.80006031417469</c:v>
                </c:pt>
                <c:pt idx="256">
                  <c:v>178.014766303692</c:v>
                </c:pt>
                <c:pt idx="257">
                  <c:v>167.2497605100136</c:v>
                </c:pt>
                <c:pt idx="258">
                  <c:v>166.523737863001</c:v>
                </c:pt>
                <c:pt idx="259">
                  <c:v>150.89896461194419</c:v>
                </c:pt>
                <c:pt idx="260">
                  <c:v>172.65807095123481</c:v>
                </c:pt>
                <c:pt idx="261">
                  <c:v>168.60128309025191</c:v>
                </c:pt>
                <c:pt idx="262">
                  <c:v>168.854994102522</c:v>
                </c:pt>
                <c:pt idx="263">
                  <c:v>156.5523005217533</c:v>
                </c:pt>
                <c:pt idx="264">
                  <c:v>148.40905099718279</c:v>
                </c:pt>
                <c:pt idx="265">
                  <c:v>146.76038968626401</c:v>
                </c:pt>
                <c:pt idx="266">
                  <c:v>149.14230798731231</c:v>
                </c:pt>
                <c:pt idx="267">
                  <c:v>145.113677749239</c:v>
                </c:pt>
                <c:pt idx="268">
                  <c:v>138.25777308438299</c:v>
                </c:pt>
                <c:pt idx="269">
                  <c:v>139.34252384726329</c:v>
                </c:pt>
                <c:pt idx="270">
                  <c:v>145.17794210860251</c:v>
                </c:pt>
                <c:pt idx="271">
                  <c:v>147.0189849631233</c:v>
                </c:pt>
                <c:pt idx="272">
                  <c:v>168.5315929735508</c:v>
                </c:pt>
                <c:pt idx="273">
                  <c:v>144.87794429621121</c:v>
                </c:pt>
                <c:pt idx="274">
                  <c:v>140.44471067663761</c:v>
                </c:pt>
                <c:pt idx="275">
                  <c:v>145.34856647357941</c:v>
                </c:pt>
                <c:pt idx="276">
                  <c:v>136.97589730142599</c:v>
                </c:pt>
                <c:pt idx="277">
                  <c:v>146.41570789228629</c:v>
                </c:pt>
                <c:pt idx="278">
                  <c:v>151.9819717681751</c:v>
                </c:pt>
                <c:pt idx="279">
                  <c:v>145.43232457188029</c:v>
                </c:pt>
                <c:pt idx="280">
                  <c:v>149.36107105760951</c:v>
                </c:pt>
                <c:pt idx="281">
                  <c:v>143.85172889941799</c:v>
                </c:pt>
                <c:pt idx="282">
                  <c:v>146.44234933550069</c:v>
                </c:pt>
                <c:pt idx="283">
                  <c:v>145.02108248928641</c:v>
                </c:pt>
                <c:pt idx="284">
                  <c:v>148.23439792615889</c:v>
                </c:pt>
                <c:pt idx="285">
                  <c:v>145.12475669086831</c:v>
                </c:pt>
                <c:pt idx="286">
                  <c:v>141.33478396666339</c:v>
                </c:pt>
                <c:pt idx="287">
                  <c:v>137.17986678983991</c:v>
                </c:pt>
                <c:pt idx="288">
                  <c:v>134.44373642244531</c:v>
                </c:pt>
                <c:pt idx="289">
                  <c:v>135.40372725612639</c:v>
                </c:pt>
                <c:pt idx="290">
                  <c:v>135.2960026887875</c:v>
                </c:pt>
                <c:pt idx="291">
                  <c:v>152.63624662604329</c:v>
                </c:pt>
                <c:pt idx="292">
                  <c:v>154.82084496962551</c:v>
                </c:pt>
                <c:pt idx="293">
                  <c:v>136.12916509097099</c:v>
                </c:pt>
                <c:pt idx="294">
                  <c:v>137.64685013594061</c:v>
                </c:pt>
                <c:pt idx="295">
                  <c:v>144.40093250441359</c:v>
                </c:pt>
                <c:pt idx="296">
                  <c:v>144.30608463462829</c:v>
                </c:pt>
                <c:pt idx="297">
                  <c:v>145.43319096027761</c:v>
                </c:pt>
                <c:pt idx="298">
                  <c:v>147.2716563093166</c:v>
                </c:pt>
                <c:pt idx="299">
                  <c:v>146.652069476902</c:v>
                </c:pt>
                <c:pt idx="300">
                  <c:v>158.53655737833401</c:v>
                </c:pt>
                <c:pt idx="301">
                  <c:v>140.84774372916789</c:v>
                </c:pt>
                <c:pt idx="302">
                  <c:v>139.3301561528931</c:v>
                </c:pt>
                <c:pt idx="303">
                  <c:v>145.3351482832775</c:v>
                </c:pt>
                <c:pt idx="304">
                  <c:v>143.14367298179249</c:v>
                </c:pt>
                <c:pt idx="305">
                  <c:v>150.71472711927609</c:v>
                </c:pt>
                <c:pt idx="306">
                  <c:v>138.9881276733818</c:v>
                </c:pt>
                <c:pt idx="307">
                  <c:v>140.69702463761709</c:v>
                </c:pt>
                <c:pt idx="308">
                  <c:v>142.10872872189711</c:v>
                </c:pt>
                <c:pt idx="309">
                  <c:v>145.2504696473045</c:v>
                </c:pt>
                <c:pt idx="310">
                  <c:v>143.3801428649578</c:v>
                </c:pt>
                <c:pt idx="311">
                  <c:v>138.00414871095279</c:v>
                </c:pt>
                <c:pt idx="312">
                  <c:v>135.62910736780739</c:v>
                </c:pt>
                <c:pt idx="313">
                  <c:v>135.9308162972832</c:v>
                </c:pt>
                <c:pt idx="314">
                  <c:v>146.74909414753529</c:v>
                </c:pt>
                <c:pt idx="315">
                  <c:v>138.83545920793719</c:v>
                </c:pt>
                <c:pt idx="316">
                  <c:v>133.5035967129154</c:v>
                </c:pt>
                <c:pt idx="317">
                  <c:v>148.96246741575999</c:v>
                </c:pt>
                <c:pt idx="318">
                  <c:v>146.87592257903299</c:v>
                </c:pt>
                <c:pt idx="319">
                  <c:v>144.6361136348381</c:v>
                </c:pt>
                <c:pt idx="320">
                  <c:v>140.70513619898611</c:v>
                </c:pt>
                <c:pt idx="321">
                  <c:v>147.17476159694161</c:v>
                </c:pt>
                <c:pt idx="322">
                  <c:v>134.86117318207931</c:v>
                </c:pt>
                <c:pt idx="323">
                  <c:v>134.44229605173501</c:v>
                </c:pt>
                <c:pt idx="324">
                  <c:v>135.77121672466089</c:v>
                </c:pt>
                <c:pt idx="325">
                  <c:v>134.32913489720349</c:v>
                </c:pt>
                <c:pt idx="326">
                  <c:v>136.79585096262929</c:v>
                </c:pt>
                <c:pt idx="327">
                  <c:v>158.62422505427739</c:v>
                </c:pt>
                <c:pt idx="328">
                  <c:v>159.9456839571323</c:v>
                </c:pt>
                <c:pt idx="329">
                  <c:v>154.07612999294281</c:v>
                </c:pt>
                <c:pt idx="330">
                  <c:v>149.93911456637761</c:v>
                </c:pt>
                <c:pt idx="331">
                  <c:v>153.72961795347601</c:v>
                </c:pt>
                <c:pt idx="332">
                  <c:v>159.23924168789671</c:v>
                </c:pt>
                <c:pt idx="333">
                  <c:v>153.21493992610931</c:v>
                </c:pt>
                <c:pt idx="334">
                  <c:v>151.9264362719135</c:v>
                </c:pt>
                <c:pt idx="335">
                  <c:v>143.9331694087563</c:v>
                </c:pt>
                <c:pt idx="336">
                  <c:v>142.81432626244549</c:v>
                </c:pt>
                <c:pt idx="337">
                  <c:v>158.78423616138841</c:v>
                </c:pt>
                <c:pt idx="338">
                  <c:v>147.39274491768259</c:v>
                </c:pt>
                <c:pt idx="339">
                  <c:v>133.6290497528324</c:v>
                </c:pt>
                <c:pt idx="340">
                  <c:v>150.1968976041145</c:v>
                </c:pt>
                <c:pt idx="341">
                  <c:v>162.68017901642801</c:v>
                </c:pt>
                <c:pt idx="342">
                  <c:v>162.05293547655299</c:v>
                </c:pt>
                <c:pt idx="343">
                  <c:v>155.0523872687817</c:v>
                </c:pt>
                <c:pt idx="344">
                  <c:v>156.55371923275379</c:v>
                </c:pt>
                <c:pt idx="345">
                  <c:v>155.84307497979171</c:v>
                </c:pt>
                <c:pt idx="346">
                  <c:v>154.76293773512651</c:v>
                </c:pt>
                <c:pt idx="347">
                  <c:v>148.92964212536049</c:v>
                </c:pt>
                <c:pt idx="348">
                  <c:v>142.40518517171481</c:v>
                </c:pt>
                <c:pt idx="349">
                  <c:v>142.03364533742331</c:v>
                </c:pt>
                <c:pt idx="350">
                  <c:v>153.126979844082</c:v>
                </c:pt>
                <c:pt idx="351">
                  <c:v>151.0362330236282</c:v>
                </c:pt>
                <c:pt idx="352">
                  <c:v>149.59017663939861</c:v>
                </c:pt>
                <c:pt idx="353">
                  <c:v>141.81196903614051</c:v>
                </c:pt>
                <c:pt idx="354">
                  <c:v>136.13738495088961</c:v>
                </c:pt>
                <c:pt idx="355">
                  <c:v>152.307972062338</c:v>
                </c:pt>
                <c:pt idx="356">
                  <c:v>156.2783376806984</c:v>
                </c:pt>
                <c:pt idx="357">
                  <c:v>151.97727161112019</c:v>
                </c:pt>
                <c:pt idx="358">
                  <c:v>152.45083950903901</c:v>
                </c:pt>
                <c:pt idx="359">
                  <c:v>145.26127784255979</c:v>
                </c:pt>
                <c:pt idx="360">
                  <c:v>133.26731093728449</c:v>
                </c:pt>
                <c:pt idx="361">
                  <c:v>127.71332811692621</c:v>
                </c:pt>
                <c:pt idx="362">
                  <c:v>128.66797983210949</c:v>
                </c:pt>
                <c:pt idx="363">
                  <c:v>120.43261156120499</c:v>
                </c:pt>
                <c:pt idx="364">
                  <c:v>151.5084363598213</c:v>
                </c:pt>
                <c:pt idx="365">
                  <c:v>156.22256392762759</c:v>
                </c:pt>
                <c:pt idx="366">
                  <c:v>161.23872532055859</c:v>
                </c:pt>
                <c:pt idx="367">
                  <c:v>157.29522857236671</c:v>
                </c:pt>
                <c:pt idx="368">
                  <c:v>163.27405577315389</c:v>
                </c:pt>
                <c:pt idx="369">
                  <c:v>154.23909765045931</c:v>
                </c:pt>
                <c:pt idx="370">
                  <c:v>152.9529007553711</c:v>
                </c:pt>
                <c:pt idx="371">
                  <c:v>153.5837722966595</c:v>
                </c:pt>
                <c:pt idx="372">
                  <c:v>148.37970209022711</c:v>
                </c:pt>
                <c:pt idx="373">
                  <c:v>145.53895532386781</c:v>
                </c:pt>
                <c:pt idx="374">
                  <c:v>153.2145283916206</c:v>
                </c:pt>
                <c:pt idx="375">
                  <c:v>153.84104633121299</c:v>
                </c:pt>
                <c:pt idx="376">
                  <c:v>155.7823194934368</c:v>
                </c:pt>
                <c:pt idx="377">
                  <c:v>146.4261911918926</c:v>
                </c:pt>
                <c:pt idx="378">
                  <c:v>153.81710152188489</c:v>
                </c:pt>
                <c:pt idx="379">
                  <c:v>148.60907841839031</c:v>
                </c:pt>
                <c:pt idx="380">
                  <c:v>153.798127615986</c:v>
                </c:pt>
                <c:pt idx="381">
                  <c:v>152.8330142609062</c:v>
                </c:pt>
              </c:numCache>
            </c:numRef>
          </c:yVal>
          <c:smooth val="0"/>
          <c:extLst>
            <c:ext xmlns:c16="http://schemas.microsoft.com/office/drawing/2014/chart" uri="{C3380CC4-5D6E-409C-BE32-E72D297353CC}">
              <c16:uniqueId val="{00000000-A173-3B40-914A-525452AE69C0}"/>
            </c:ext>
          </c:extLst>
        </c:ser>
        <c:ser>
          <c:idx val="1"/>
          <c:order val="1"/>
          <c:tx>
            <c:v>TA 2011</c:v>
          </c:tx>
          <c:spPr>
            <a:ln w="25400">
              <a:solidFill>
                <a:srgbClr val="DD2D32"/>
              </a:solidFill>
              <a:prstDash val="solid"/>
            </a:ln>
          </c:spPr>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'2011'!$T$3:$T$292</c:f>
              <c:numCache>
                <c:formatCode>General</c:formatCode>
                <c:ptCount val="290"/>
                <c:pt idx="0">
                  <c:v>152.65322783862879</c:v>
                </c:pt>
                <c:pt idx="1">
                  <c:v>173.28372250243001</c:v>
                </c:pt>
                <c:pt idx="2">
                  <c:v>199.31297567537311</c:v>
                </c:pt>
                <c:pt idx="3">
                  <c:v>209.5208504102211</c:v>
                </c:pt>
                <c:pt idx="4">
                  <c:v>224.53343361980441</c:v>
                </c:pt>
                <c:pt idx="5">
                  <c:v>224.3092772817345</c:v>
                </c:pt>
                <c:pt idx="6">
                  <c:v>240.37694828144839</c:v>
                </c:pt>
                <c:pt idx="7">
                  <c:v>232.95901746331799</c:v>
                </c:pt>
                <c:pt idx="8">
                  <c:v>211.31397115652081</c:v>
                </c:pt>
                <c:pt idx="9">
                  <c:v>181.7101294149208</c:v>
                </c:pt>
                <c:pt idx="10">
                  <c:v>179.14244661165429</c:v>
                </c:pt>
                <c:pt idx="11">
                  <c:v>173.90557277453229</c:v>
                </c:pt>
                <c:pt idx="12">
                  <c:v>199.68599919979479</c:v>
                </c:pt>
                <c:pt idx="13">
                  <c:v>253.34914349616619</c:v>
                </c:pt>
                <c:pt idx="14">
                  <c:v>252.78575278116611</c:v>
                </c:pt>
                <c:pt idx="15">
                  <c:v>266.77812033360681</c:v>
                </c:pt>
                <c:pt idx="16">
                  <c:v>250.7951171400108</c:v>
                </c:pt>
                <c:pt idx="17">
                  <c:v>240.47274917847059</c:v>
                </c:pt>
                <c:pt idx="18">
                  <c:v>244.3631146582031</c:v>
                </c:pt>
                <c:pt idx="19">
                  <c:v>208.57581560624689</c:v>
                </c:pt>
                <c:pt idx="20">
                  <c:v>211.21648080212401</c:v>
                </c:pt>
                <c:pt idx="21">
                  <c:v>221.53146280257801</c:v>
                </c:pt>
                <c:pt idx="22">
                  <c:v>219.2887947766724</c:v>
                </c:pt>
                <c:pt idx="23">
                  <c:v>199.67324163064569</c:v>
                </c:pt>
                <c:pt idx="24">
                  <c:v>208.09811070373149</c:v>
                </c:pt>
                <c:pt idx="25">
                  <c:v>252.34844323767101</c:v>
                </c:pt>
                <c:pt idx="26">
                  <c:v>262.57776108535001</c:v>
                </c:pt>
                <c:pt idx="27">
                  <c:v>279.64708537079628</c:v>
                </c:pt>
                <c:pt idx="28">
                  <c:v>278.60386710170741</c:v>
                </c:pt>
                <c:pt idx="29">
                  <c:v>262.27227253649141</c:v>
                </c:pt>
                <c:pt idx="30">
                  <c:v>248.3951346408806</c:v>
                </c:pt>
                <c:pt idx="31">
                  <c:v>221.3540697782478</c:v>
                </c:pt>
                <c:pt idx="32">
                  <c:v>203.48723497316359</c:v>
                </c:pt>
                <c:pt idx="33">
                  <c:v>232.20671075830461</c:v>
                </c:pt>
                <c:pt idx="34">
                  <c:v>215.0947168442955</c:v>
                </c:pt>
                <c:pt idx="35">
                  <c:v>204.3796366820068</c:v>
                </c:pt>
                <c:pt idx="36">
                  <c:v>201.79307744153601</c:v>
                </c:pt>
                <c:pt idx="37">
                  <c:v>196.30279582808299</c:v>
                </c:pt>
                <c:pt idx="38">
                  <c:v>200.31270124692151</c:v>
                </c:pt>
                <c:pt idx="39">
                  <c:v>196.93369985893631</c:v>
                </c:pt>
                <c:pt idx="40">
                  <c:v>189.02773245665361</c:v>
                </c:pt>
                <c:pt idx="41">
                  <c:v>184.8957745723572</c:v>
                </c:pt>
                <c:pt idx="42">
                  <c:v>192.65070881729511</c:v>
                </c:pt>
                <c:pt idx="43">
                  <c:v>214.24017630841061</c:v>
                </c:pt>
                <c:pt idx="44">
                  <c:v>212.33678597885509</c:v>
                </c:pt>
                <c:pt idx="45">
                  <c:v>222.8573402862587</c:v>
                </c:pt>
                <c:pt idx="46">
                  <c:v>216.18844555694201</c:v>
                </c:pt>
                <c:pt idx="47">
                  <c:v>217.45252788819121</c:v>
                </c:pt>
                <c:pt idx="48">
                  <c:v>187.9550786417694</c:v>
                </c:pt>
                <c:pt idx="49">
                  <c:v>198.14432602607729</c:v>
                </c:pt>
                <c:pt idx="50">
                  <c:v>205.4934439457588</c:v>
                </c:pt>
                <c:pt idx="51">
                  <c:v>203.46171983486559</c:v>
                </c:pt>
                <c:pt idx="52">
                  <c:v>202.47052818902969</c:v>
                </c:pt>
                <c:pt idx="53">
                  <c:v>194.31906963439559</c:v>
                </c:pt>
                <c:pt idx="54">
                  <c:v>207.5058042759743</c:v>
                </c:pt>
                <c:pt idx="55">
                  <c:v>197.20674216231919</c:v>
                </c:pt>
                <c:pt idx="56">
                  <c:v>196.55175253402331</c:v>
                </c:pt>
                <c:pt idx="57">
                  <c:v>183.43246622916789</c:v>
                </c:pt>
                <c:pt idx="58">
                  <c:v>185.4310076644478</c:v>
                </c:pt>
                <c:pt idx="59">
                  <c:v>194.097035947899</c:v>
                </c:pt>
                <c:pt idx="60">
                  <c:v>198.33055621205901</c:v>
                </c:pt>
                <c:pt idx="61">
                  <c:v>209.73294228985981</c:v>
                </c:pt>
                <c:pt idx="62">
                  <c:v>223.22208980148699</c:v>
                </c:pt>
                <c:pt idx="63">
                  <c:v>222.204170073597</c:v>
                </c:pt>
                <c:pt idx="64">
                  <c:v>195.63706298366171</c:v>
                </c:pt>
                <c:pt idx="65">
                  <c:v>191.3302029416771</c:v>
                </c:pt>
                <c:pt idx="66">
                  <c:v>185.82294011563869</c:v>
                </c:pt>
                <c:pt idx="67">
                  <c:v>182.8013022817955</c:v>
                </c:pt>
                <c:pt idx="68">
                  <c:v>191.22929035311131</c:v>
                </c:pt>
                <c:pt idx="69">
                  <c:v>193.79995136649319</c:v>
                </c:pt>
                <c:pt idx="70">
                  <c:v>191.68007223618321</c:v>
                </c:pt>
                <c:pt idx="71">
                  <c:v>196.1690471192627</c:v>
                </c:pt>
                <c:pt idx="72">
                  <c:v>197.48660727433011</c:v>
                </c:pt>
                <c:pt idx="73">
                  <c:v>193.13790067276</c:v>
                </c:pt>
                <c:pt idx="74">
                  <c:v>196.61294121457669</c:v>
                </c:pt>
                <c:pt idx="75">
                  <c:v>205.76282575816339</c:v>
                </c:pt>
                <c:pt idx="76">
                  <c:v>204.25379376731109</c:v>
                </c:pt>
                <c:pt idx="77">
                  <c:v>201.49183419582371</c:v>
                </c:pt>
                <c:pt idx="78">
                  <c:v>187.12016180308149</c:v>
                </c:pt>
                <c:pt idx="79">
                  <c:v>176.09541276791759</c:v>
                </c:pt>
                <c:pt idx="80">
                  <c:v>187.04643215047841</c:v>
                </c:pt>
                <c:pt idx="81">
                  <c:v>171.75826162159541</c:v>
                </c:pt>
                <c:pt idx="82">
                  <c:v>145.89742352321619</c:v>
                </c:pt>
                <c:pt idx="83">
                  <c:v>181.49797255615229</c:v>
                </c:pt>
                <c:pt idx="84">
                  <c:v>186.14525825911329</c:v>
                </c:pt>
                <c:pt idx="85">
                  <c:v>174.4473579288769</c:v>
                </c:pt>
                <c:pt idx="86">
                  <c:v>167.63060318972009</c:v>
                </c:pt>
                <c:pt idx="87">
                  <c:v>161.46521007744599</c:v>
                </c:pt>
                <c:pt idx="88">
                  <c:v>151.6023420322247</c:v>
                </c:pt>
                <c:pt idx="89">
                  <c:v>147.98993561002919</c:v>
                </c:pt>
                <c:pt idx="90">
                  <c:v>161.60451450186349</c:v>
                </c:pt>
                <c:pt idx="91">
                  <c:v>165.93285014624399</c:v>
                </c:pt>
                <c:pt idx="92">
                  <c:v>151.56320293638041</c:v>
                </c:pt>
                <c:pt idx="93">
                  <c:v>136.8524802742424</c:v>
                </c:pt>
                <c:pt idx="94">
                  <c:v>136.64017179750439</c:v>
                </c:pt>
                <c:pt idx="95">
                  <c:v>127.41359022105409</c:v>
                </c:pt>
                <c:pt idx="96">
                  <c:v>147.42089171073721</c:v>
                </c:pt>
                <c:pt idx="97">
                  <c:v>133.99351769183161</c:v>
                </c:pt>
                <c:pt idx="98">
                  <c:v>114.484736085907</c:v>
                </c:pt>
                <c:pt idx="99">
                  <c:v>113.20267619541551</c:v>
                </c:pt>
                <c:pt idx="100">
                  <c:v>115.3254144074364</c:v>
                </c:pt>
                <c:pt idx="101">
                  <c:v>114.1465738646183</c:v>
                </c:pt>
                <c:pt idx="102">
                  <c:v>112.6223150976849</c:v>
                </c:pt>
                <c:pt idx="103">
                  <c:v>109.636047570158</c:v>
                </c:pt>
                <c:pt idx="104">
                  <c:v>120.8933569108448</c:v>
                </c:pt>
                <c:pt idx="105">
                  <c:v>115.15859132155229</c:v>
                </c:pt>
                <c:pt idx="106">
                  <c:v>128.32000576222231</c:v>
                </c:pt>
                <c:pt idx="107">
                  <c:v>126.3650328334675</c:v>
                </c:pt>
                <c:pt idx="108">
                  <c:v>119.76266590320211</c:v>
                </c:pt>
                <c:pt idx="109">
                  <c:v>110.22330728550151</c:v>
                </c:pt>
                <c:pt idx="110">
                  <c:v>112.7289783392372</c:v>
                </c:pt>
                <c:pt idx="111">
                  <c:v>113.280044679287</c:v>
                </c:pt>
                <c:pt idx="112">
                  <c:v>114.9698919286385</c:v>
                </c:pt>
                <c:pt idx="113">
                  <c:v>111.328894689335</c:v>
                </c:pt>
                <c:pt idx="114">
                  <c:v>110.4009277367859</c:v>
                </c:pt>
                <c:pt idx="115">
                  <c:v>107.69069155261229</c:v>
                </c:pt>
                <c:pt idx="116">
                  <c:v>106.68054766058729</c:v>
                </c:pt>
                <c:pt idx="117">
                  <c:v>108.737960187458</c:v>
                </c:pt>
                <c:pt idx="118">
                  <c:v>116.0864066561317</c:v>
                </c:pt>
                <c:pt idx="119">
                  <c:v>110.98283750377659</c:v>
                </c:pt>
                <c:pt idx="120">
                  <c:v>111.7540206459942</c:v>
                </c:pt>
                <c:pt idx="121">
                  <c:v>111.9892667555485</c:v>
                </c:pt>
                <c:pt idx="122">
                  <c:v>122.8474201317825</c:v>
                </c:pt>
                <c:pt idx="123">
                  <c:v>121.7900147526894</c:v>
                </c:pt>
                <c:pt idx="124">
                  <c:v>142.33980533728979</c:v>
                </c:pt>
                <c:pt idx="125">
                  <c:v>148.87909919223779</c:v>
                </c:pt>
                <c:pt idx="126">
                  <c:v>149.74609406133271</c:v>
                </c:pt>
                <c:pt idx="127">
                  <c:v>156.67864160977749</c:v>
                </c:pt>
                <c:pt idx="128">
                  <c:v>145.56040926655399</c:v>
                </c:pt>
                <c:pt idx="129">
                  <c:v>126.3563472897854</c:v>
                </c:pt>
                <c:pt idx="130">
                  <c:v>120.698116285532</c:v>
                </c:pt>
                <c:pt idx="131">
                  <c:v>102.1305790343437</c:v>
                </c:pt>
                <c:pt idx="132">
                  <c:v>102.3803804689713</c:v>
                </c:pt>
                <c:pt idx="133">
                  <c:v>103.7444440212593</c:v>
                </c:pt>
                <c:pt idx="134">
                  <c:v>105.26861614935299</c:v>
                </c:pt>
                <c:pt idx="135">
                  <c:v>104.27942802668569</c:v>
                </c:pt>
                <c:pt idx="136">
                  <c:v>97.945879756366736</c:v>
                </c:pt>
                <c:pt idx="137">
                  <c:v>90.174706143908267</c:v>
                </c:pt>
                <c:pt idx="138">
                  <c:v>99.150787760085734</c:v>
                </c:pt>
                <c:pt idx="139">
                  <c:v>101.5193745096722</c:v>
                </c:pt>
                <c:pt idx="140">
                  <c:v>88.901348041881548</c:v>
                </c:pt>
                <c:pt idx="141">
                  <c:v>94.581357884469767</c:v>
                </c:pt>
                <c:pt idx="142">
                  <c:v>96.105681630533041</c:v>
                </c:pt>
                <c:pt idx="143">
                  <c:v>88.995291618777301</c:v>
                </c:pt>
                <c:pt idx="144">
                  <c:v>84.684332476688013</c:v>
                </c:pt>
                <c:pt idx="145">
                  <c:v>80.600648670899346</c:v>
                </c:pt>
                <c:pt idx="146">
                  <c:v>81.297479443853376</c:v>
                </c:pt>
                <c:pt idx="147">
                  <c:v>77.125765161979487</c:v>
                </c:pt>
                <c:pt idx="148">
                  <c:v>74.60271760595225</c:v>
                </c:pt>
                <c:pt idx="149">
                  <c:v>77.749017900300103</c:v>
                </c:pt>
                <c:pt idx="150">
                  <c:v>85.564864664489747</c:v>
                </c:pt>
                <c:pt idx="151">
                  <c:v>84.549224621069897</c:v>
                </c:pt>
                <c:pt idx="152">
                  <c:v>70.829839807809506</c:v>
                </c:pt>
                <c:pt idx="153">
                  <c:v>69.460545435573565</c:v>
                </c:pt>
                <c:pt idx="154">
                  <c:v>72.415222276166915</c:v>
                </c:pt>
                <c:pt idx="155">
                  <c:v>77.026493296441046</c:v>
                </c:pt>
                <c:pt idx="156">
                  <c:v>75.953752842717165</c:v>
                </c:pt>
                <c:pt idx="157">
                  <c:v>78.930365554542547</c:v>
                </c:pt>
                <c:pt idx="158">
                  <c:v>79.304932333296463</c:v>
                </c:pt>
                <c:pt idx="159">
                  <c:v>150.200828841467</c:v>
                </c:pt>
                <c:pt idx="160">
                  <c:v>150.59415834394841</c:v>
                </c:pt>
                <c:pt idx="161">
                  <c:v>131.4120593130493</c:v>
                </c:pt>
                <c:pt idx="162">
                  <c:v>131.5935460225563</c:v>
                </c:pt>
                <c:pt idx="163">
                  <c:v>125.1721784583244</c:v>
                </c:pt>
                <c:pt idx="164">
                  <c:v>122.19570111968611</c:v>
                </c:pt>
                <c:pt idx="165">
                  <c:v>118.1779548858528</c:v>
                </c:pt>
                <c:pt idx="166">
                  <c:v>116.62310177864271</c:v>
                </c:pt>
                <c:pt idx="167">
                  <c:v>119.7157726312027</c:v>
                </c:pt>
                <c:pt idx="168">
                  <c:v>123.23753316733929</c:v>
                </c:pt>
                <c:pt idx="169">
                  <c:v>120.89139670709611</c:v>
                </c:pt>
                <c:pt idx="170">
                  <c:v>127.4151280604591</c:v>
                </c:pt>
                <c:pt idx="171">
                  <c:v>125.66731942733379</c:v>
                </c:pt>
                <c:pt idx="172">
                  <c:v>127.8285252841911</c:v>
                </c:pt>
                <c:pt idx="173">
                  <c:v>132.3608412468414</c:v>
                </c:pt>
                <c:pt idx="174">
                  <c:v>128.713291945284</c:v>
                </c:pt>
                <c:pt idx="175">
                  <c:v>117.9098076769142</c:v>
                </c:pt>
                <c:pt idx="176">
                  <c:v>118.2061558281822</c:v>
                </c:pt>
                <c:pt idx="177">
                  <c:v>121.4207491879406</c:v>
                </c:pt>
                <c:pt idx="178">
                  <c:v>119.4042951725483</c:v>
                </c:pt>
                <c:pt idx="179">
                  <c:v>108.0813785704823</c:v>
                </c:pt>
                <c:pt idx="180">
                  <c:v>111.3439373578815</c:v>
                </c:pt>
                <c:pt idx="181">
                  <c:v>126.0928894080467</c:v>
                </c:pt>
                <c:pt idx="182">
                  <c:v>139.67125326487599</c:v>
                </c:pt>
                <c:pt idx="183">
                  <c:v>144.5640192903347</c:v>
                </c:pt>
                <c:pt idx="184">
                  <c:v>141.71438121304891</c:v>
                </c:pt>
                <c:pt idx="185">
                  <c:v>142.22965488243869</c:v>
                </c:pt>
                <c:pt idx="186">
                  <c:v>140.51966410285061</c:v>
                </c:pt>
                <c:pt idx="187">
                  <c:v>134.27394595630071</c:v>
                </c:pt>
                <c:pt idx="188">
                  <c:v>129.49005246280859</c:v>
                </c:pt>
                <c:pt idx="189">
                  <c:v>127.82122596194461</c:v>
                </c:pt>
                <c:pt idx="190">
                  <c:v>126.32948924947171</c:v>
                </c:pt>
                <c:pt idx="191">
                  <c:v>118.00921491564</c:v>
                </c:pt>
                <c:pt idx="192">
                  <c:v>109.2713305444946</c:v>
                </c:pt>
                <c:pt idx="193">
                  <c:v>107.88286732896999</c:v>
                </c:pt>
                <c:pt idx="194">
                  <c:v>107.7289209406395</c:v>
                </c:pt>
                <c:pt idx="195">
                  <c:v>105.363875553627</c:v>
                </c:pt>
                <c:pt idx="196">
                  <c:v>116.4174211731434</c:v>
                </c:pt>
                <c:pt idx="197">
                  <c:v>109.40297826145169</c:v>
                </c:pt>
                <c:pt idx="198">
                  <c:v>112.1816374692955</c:v>
                </c:pt>
                <c:pt idx="199">
                  <c:v>109.69681388636781</c:v>
                </c:pt>
                <c:pt idx="200">
                  <c:v>112.31565692449</c:v>
                </c:pt>
                <c:pt idx="201">
                  <c:v>120.5439857896671</c:v>
                </c:pt>
                <c:pt idx="202">
                  <c:v>118.9895008975258</c:v>
                </c:pt>
                <c:pt idx="203">
                  <c:v>118.2822788787327</c:v>
                </c:pt>
                <c:pt idx="204">
                  <c:v>112.53808048576551</c:v>
                </c:pt>
                <c:pt idx="205">
                  <c:v>105.2742693336449</c:v>
                </c:pt>
                <c:pt idx="206">
                  <c:v>106.9176781649056</c:v>
                </c:pt>
                <c:pt idx="207">
                  <c:v>106.8711206184101</c:v>
                </c:pt>
                <c:pt idx="208">
                  <c:v>106.2813592065697</c:v>
                </c:pt>
                <c:pt idx="209">
                  <c:v>119.7238300432968</c:v>
                </c:pt>
                <c:pt idx="210">
                  <c:v>110.1879153194752</c:v>
                </c:pt>
                <c:pt idx="211">
                  <c:v>113.37301898416329</c:v>
                </c:pt>
                <c:pt idx="212">
                  <c:v>125.6101377931175</c:v>
                </c:pt>
                <c:pt idx="213">
                  <c:v>123.57866276888851</c:v>
                </c:pt>
                <c:pt idx="214">
                  <c:v>125.8764764162769</c:v>
                </c:pt>
                <c:pt idx="215">
                  <c:v>124.1082210169773</c:v>
                </c:pt>
                <c:pt idx="216">
                  <c:v>119.4562893062363</c:v>
                </c:pt>
                <c:pt idx="217">
                  <c:v>114.5746347119732</c:v>
                </c:pt>
                <c:pt idx="218">
                  <c:v>111.45345968114469</c:v>
                </c:pt>
                <c:pt idx="219">
                  <c:v>114.6730889234619</c:v>
                </c:pt>
                <c:pt idx="220">
                  <c:v>106.29994323769</c:v>
                </c:pt>
                <c:pt idx="221">
                  <c:v>106.788044800972</c:v>
                </c:pt>
                <c:pt idx="222">
                  <c:v>102.1498778358917</c:v>
                </c:pt>
                <c:pt idx="223">
                  <c:v>104.7074238949108</c:v>
                </c:pt>
                <c:pt idx="224">
                  <c:v>108.6791215854321</c:v>
                </c:pt>
                <c:pt idx="225">
                  <c:v>106.409194814579</c:v>
                </c:pt>
                <c:pt idx="226">
                  <c:v>109.27911721021459</c:v>
                </c:pt>
                <c:pt idx="227">
                  <c:v>107.5761658363552</c:v>
                </c:pt>
                <c:pt idx="228">
                  <c:v>109.7447793140087</c:v>
                </c:pt>
                <c:pt idx="229">
                  <c:v>108.5915838677483</c:v>
                </c:pt>
                <c:pt idx="230">
                  <c:v>104.22297199275209</c:v>
                </c:pt>
                <c:pt idx="231">
                  <c:v>101.6113199783268</c:v>
                </c:pt>
                <c:pt idx="232">
                  <c:v>98.55703013176327</c:v>
                </c:pt>
                <c:pt idx="233">
                  <c:v>86.310045324935913</c:v>
                </c:pt>
                <c:pt idx="234">
                  <c:v>103.037005405367</c:v>
                </c:pt>
                <c:pt idx="235">
                  <c:v>134.07630110318561</c:v>
                </c:pt>
                <c:pt idx="236">
                  <c:v>131.15316080025099</c:v>
                </c:pt>
                <c:pt idx="237">
                  <c:v>133.41305912540631</c:v>
                </c:pt>
                <c:pt idx="238">
                  <c:v>132.37078305369951</c:v>
                </c:pt>
                <c:pt idx="239">
                  <c:v>131.0372813521233</c:v>
                </c:pt>
                <c:pt idx="240">
                  <c:v>129.81181828368</c:v>
                </c:pt>
                <c:pt idx="241">
                  <c:v>129.56508169800759</c:v>
                </c:pt>
                <c:pt idx="242">
                  <c:v>131.6607669323254</c:v>
                </c:pt>
                <c:pt idx="243">
                  <c:v>94.316102246807105</c:v>
                </c:pt>
                <c:pt idx="244">
                  <c:v>117.5436069611206</c:v>
                </c:pt>
                <c:pt idx="245">
                  <c:v>125.63570708069039</c:v>
                </c:pt>
                <c:pt idx="246">
                  <c:v>141.610382115818</c:v>
                </c:pt>
                <c:pt idx="247">
                  <c:v>135.0410029237766</c:v>
                </c:pt>
                <c:pt idx="248">
                  <c:v>126.404085290472</c:v>
                </c:pt>
                <c:pt idx="249">
                  <c:v>119.0013920782776</c:v>
                </c:pt>
                <c:pt idx="250">
                  <c:v>125.0091133321133</c:v>
                </c:pt>
                <c:pt idx="251">
                  <c:v>118.6276537834282</c:v>
                </c:pt>
                <c:pt idx="252">
                  <c:v>120.0466355302448</c:v>
                </c:pt>
                <c:pt idx="253">
                  <c:v>119.7107259187889</c:v>
                </c:pt>
                <c:pt idx="254">
                  <c:v>112.0318930646915</c:v>
                </c:pt>
                <c:pt idx="255">
                  <c:v>109.96674802137569</c:v>
                </c:pt>
                <c:pt idx="256">
                  <c:v>105.9632322169666</c:v>
                </c:pt>
                <c:pt idx="257">
                  <c:v>110.1941749756451</c:v>
                </c:pt>
                <c:pt idx="258">
                  <c:v>112.7646952009125</c:v>
                </c:pt>
                <c:pt idx="259">
                  <c:v>130.27265027215961</c:v>
                </c:pt>
                <c:pt idx="260">
                  <c:v>128.96896316130261</c:v>
                </c:pt>
                <c:pt idx="261">
                  <c:v>122.3377346675549</c:v>
                </c:pt>
                <c:pt idx="262">
                  <c:v>115.2285738443375</c:v>
                </c:pt>
                <c:pt idx="263">
                  <c:v>115.33177153230091</c:v>
                </c:pt>
                <c:pt idx="264">
                  <c:v>114.13781251195149</c:v>
                </c:pt>
                <c:pt idx="265">
                  <c:v>107.56501108574101</c:v>
                </c:pt>
                <c:pt idx="266">
                  <c:v>96.171884533935369</c:v>
                </c:pt>
                <c:pt idx="267">
                  <c:v>96.817993681160004</c:v>
                </c:pt>
                <c:pt idx="268">
                  <c:v>107.9856643122997</c:v>
                </c:pt>
                <c:pt idx="269">
                  <c:v>113.513850418131</c:v>
                </c:pt>
                <c:pt idx="270">
                  <c:v>125.0489671983852</c:v>
                </c:pt>
                <c:pt idx="271">
                  <c:v>125.76513467737961</c:v>
                </c:pt>
                <c:pt idx="272">
                  <c:v>123.5506892535133</c:v>
                </c:pt>
                <c:pt idx="273">
                  <c:v>117.6170658673496</c:v>
                </c:pt>
                <c:pt idx="274">
                  <c:v>117.87036534513091</c:v>
                </c:pt>
                <c:pt idx="275">
                  <c:v>109.8438399973755</c:v>
                </c:pt>
                <c:pt idx="276">
                  <c:v>115.1283651963444</c:v>
                </c:pt>
                <c:pt idx="277">
                  <c:v>124.09954630315021</c:v>
                </c:pt>
                <c:pt idx="278">
                  <c:v>116.7985887484989</c:v>
                </c:pt>
                <c:pt idx="279">
                  <c:v>117.1417868523464</c:v>
                </c:pt>
                <c:pt idx="280">
                  <c:v>120.5648224306202</c:v>
                </c:pt>
                <c:pt idx="281">
                  <c:v>121.9081576405048</c:v>
                </c:pt>
                <c:pt idx="282">
                  <c:v>120.104802681263</c:v>
                </c:pt>
                <c:pt idx="283">
                  <c:v>114.99393420666119</c:v>
                </c:pt>
                <c:pt idx="284">
                  <c:v>115.6068715081272</c:v>
                </c:pt>
                <c:pt idx="285">
                  <c:v>117.5377046901646</c:v>
                </c:pt>
                <c:pt idx="286">
                  <c:v>117.8321792765236</c:v>
                </c:pt>
                <c:pt idx="287">
                  <c:v>108.6202071744213</c:v>
                </c:pt>
                <c:pt idx="288">
                  <c:v>107.0667619483566</c:v>
                </c:pt>
                <c:pt idx="289">
                  <c:v>112.1678727236347</c:v>
                </c:pt>
              </c:numCache>
            </c:numRef>
          </c:yVal>
          <c:smooth val="0"/>
          <c:extLst>
            <c:ext xmlns:c16="http://schemas.microsoft.com/office/drawing/2014/chart" uri="{C3380CC4-5D6E-409C-BE32-E72D297353CC}">
              <c16:uniqueId val="{00000001-A173-3B40-914A-525452AE69C0}"/>
            </c:ext>
          </c:extLst>
        </c:ser>
        <c:ser>
          <c:idx val="2"/>
          <c:order val="2"/>
          <c:tx>
            <c:v>TA 2006</c:v>
          </c:tx>
          <c:spPr>
            <a:ln w="25400">
              <a:solidFill>
                <a:srgbClr val="99CC00"/>
              </a:solidFill>
              <a:prstDash val="solid"/>
            </a:ln>
          </c:spPr>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'2006'!$T$3:$T$341</c:f>
              <c:numCache>
                <c:formatCode>General</c:formatCode>
                <c:ptCount val="339"/>
                <c:pt idx="0">
                  <c:v>176.43424644021411</c:v>
                </c:pt>
                <c:pt idx="1">
                  <c:v>144.53810344740299</c:v>
                </c:pt>
                <c:pt idx="2">
                  <c:v>136.53844696981619</c:v>
                </c:pt>
                <c:pt idx="3">
                  <c:v>159.10186497766301</c:v>
                </c:pt>
                <c:pt idx="4">
                  <c:v>168.12161798398779</c:v>
                </c:pt>
                <c:pt idx="5">
                  <c:v>169.6626955156822</c:v>
                </c:pt>
                <c:pt idx="6">
                  <c:v>186.9234916369133</c:v>
                </c:pt>
                <c:pt idx="7">
                  <c:v>206.32905389516449</c:v>
                </c:pt>
                <c:pt idx="8">
                  <c:v>221.71401083787151</c:v>
                </c:pt>
                <c:pt idx="9">
                  <c:v>185.56499463007739</c:v>
                </c:pt>
                <c:pt idx="10">
                  <c:v>201.0028229247246</c:v>
                </c:pt>
                <c:pt idx="11">
                  <c:v>205.373557451294</c:v>
                </c:pt>
                <c:pt idx="12">
                  <c:v>205.30227534591299</c:v>
                </c:pt>
                <c:pt idx="13">
                  <c:v>246.48578789109419</c:v>
                </c:pt>
                <c:pt idx="14">
                  <c:v>274.77575162831499</c:v>
                </c:pt>
                <c:pt idx="15">
                  <c:v>266.39524164116671</c:v>
                </c:pt>
                <c:pt idx="16">
                  <c:v>247.1970494457893</c:v>
                </c:pt>
                <c:pt idx="17">
                  <c:v>231.16028685214621</c:v>
                </c:pt>
                <c:pt idx="18">
                  <c:v>244.62664834892649</c:v>
                </c:pt>
                <c:pt idx="19">
                  <c:v>234.25493956816479</c:v>
                </c:pt>
                <c:pt idx="20">
                  <c:v>249.36915013674161</c:v>
                </c:pt>
                <c:pt idx="21">
                  <c:v>255.3049070043335</c:v>
                </c:pt>
                <c:pt idx="22">
                  <c:v>249.8411152161255</c:v>
                </c:pt>
                <c:pt idx="23">
                  <c:v>227.79906808601379</c:v>
                </c:pt>
                <c:pt idx="24">
                  <c:v>213.84477830363079</c:v>
                </c:pt>
                <c:pt idx="25">
                  <c:v>192.5209454951019</c:v>
                </c:pt>
                <c:pt idx="26">
                  <c:v>190.76200377107239</c:v>
                </c:pt>
                <c:pt idx="27">
                  <c:v>180.5514757217579</c:v>
                </c:pt>
                <c:pt idx="28">
                  <c:v>189.36347962028501</c:v>
                </c:pt>
                <c:pt idx="29">
                  <c:v>194.4778353081856</c:v>
                </c:pt>
                <c:pt idx="30">
                  <c:v>190.22215716076661</c:v>
                </c:pt>
                <c:pt idx="31">
                  <c:v>178.39182936401559</c:v>
                </c:pt>
                <c:pt idx="32">
                  <c:v>184.03473612349319</c:v>
                </c:pt>
                <c:pt idx="33">
                  <c:v>178.08114248477361</c:v>
                </c:pt>
                <c:pt idx="34">
                  <c:v>221.75891141655731</c:v>
                </c:pt>
                <c:pt idx="35">
                  <c:v>189.3161098346672</c:v>
                </c:pt>
                <c:pt idx="36">
                  <c:v>200.59863107771301</c:v>
                </c:pt>
                <c:pt idx="37">
                  <c:v>200.80190745541</c:v>
                </c:pt>
                <c:pt idx="38">
                  <c:v>199.61502033035279</c:v>
                </c:pt>
                <c:pt idx="39">
                  <c:v>191.61171419164211</c:v>
                </c:pt>
                <c:pt idx="40">
                  <c:v>190.911845644371</c:v>
                </c:pt>
                <c:pt idx="41">
                  <c:v>167.70013085859679</c:v>
                </c:pt>
                <c:pt idx="42">
                  <c:v>177.08740582302099</c:v>
                </c:pt>
                <c:pt idx="43">
                  <c:v>236.21622630236439</c:v>
                </c:pt>
                <c:pt idx="44">
                  <c:v>204.06277678543469</c:v>
                </c:pt>
                <c:pt idx="45">
                  <c:v>212.66586195182799</c:v>
                </c:pt>
                <c:pt idx="46">
                  <c:v>209.23229975452799</c:v>
                </c:pt>
                <c:pt idx="47">
                  <c:v>160.75092699321559</c:v>
                </c:pt>
                <c:pt idx="48">
                  <c:v>158.75201734286699</c:v>
                </c:pt>
                <c:pt idx="49">
                  <c:v>175.00330853351599</c:v>
                </c:pt>
                <c:pt idx="50">
                  <c:v>190.26794578755951</c:v>
                </c:pt>
                <c:pt idx="51">
                  <c:v>183.27307242379001</c:v>
                </c:pt>
                <c:pt idx="52">
                  <c:v>191.08063976385881</c:v>
                </c:pt>
                <c:pt idx="53">
                  <c:v>208.22373702132799</c:v>
                </c:pt>
                <c:pt idx="54">
                  <c:v>190.81740930907441</c:v>
                </c:pt>
                <c:pt idx="55">
                  <c:v>190.27121640375901</c:v>
                </c:pt>
                <c:pt idx="56">
                  <c:v>183.35418803747939</c:v>
                </c:pt>
                <c:pt idx="57">
                  <c:v>185.51766816387939</c:v>
                </c:pt>
                <c:pt idx="58">
                  <c:v>167.27685680713651</c:v>
                </c:pt>
                <c:pt idx="59">
                  <c:v>171.49276772712329</c:v>
                </c:pt>
                <c:pt idx="60">
                  <c:v>171.10818874745371</c:v>
                </c:pt>
                <c:pt idx="61">
                  <c:v>171.85069443372339</c:v>
                </c:pt>
                <c:pt idx="62">
                  <c:v>207.32165342214591</c:v>
                </c:pt>
                <c:pt idx="63">
                  <c:v>187.08006968000029</c:v>
                </c:pt>
                <c:pt idx="64">
                  <c:v>178.0824204076595</c:v>
                </c:pt>
                <c:pt idx="65">
                  <c:v>200.4882315361977</c:v>
                </c:pt>
                <c:pt idx="66">
                  <c:v>210.56140453498841</c:v>
                </c:pt>
                <c:pt idx="67">
                  <c:v>209.99010802586369</c:v>
                </c:pt>
                <c:pt idx="68">
                  <c:v>217.72639326055139</c:v>
                </c:pt>
                <c:pt idx="69">
                  <c:v>202.36450390892031</c:v>
                </c:pt>
                <c:pt idx="70">
                  <c:v>191.97280321589281</c:v>
                </c:pt>
                <c:pt idx="71">
                  <c:v>197.38214249333569</c:v>
                </c:pt>
                <c:pt idx="72">
                  <c:v>200.07041573164</c:v>
                </c:pt>
                <c:pt idx="73">
                  <c:v>202.44460151624301</c:v>
                </c:pt>
                <c:pt idx="74">
                  <c:v>201.57823477873609</c:v>
                </c:pt>
                <c:pt idx="75">
                  <c:v>202.993718482399</c:v>
                </c:pt>
                <c:pt idx="76">
                  <c:v>192.699919678257</c:v>
                </c:pt>
                <c:pt idx="77">
                  <c:v>198.2188354282379</c:v>
                </c:pt>
                <c:pt idx="78">
                  <c:v>193.78704217937471</c:v>
                </c:pt>
                <c:pt idx="79">
                  <c:v>189.3660787854767</c:v>
                </c:pt>
                <c:pt idx="80">
                  <c:v>176.42373065104289</c:v>
                </c:pt>
                <c:pt idx="81">
                  <c:v>178.1362772764015</c:v>
                </c:pt>
                <c:pt idx="82">
                  <c:v>209.7822181299515</c:v>
                </c:pt>
                <c:pt idx="83">
                  <c:v>186.97250756048581</c:v>
                </c:pt>
                <c:pt idx="84">
                  <c:v>186.21168858946999</c:v>
                </c:pt>
                <c:pt idx="85">
                  <c:v>191.4866293667946</c:v>
                </c:pt>
                <c:pt idx="86">
                  <c:v>185.74334068164441</c:v>
                </c:pt>
                <c:pt idx="87">
                  <c:v>212.874120062809</c:v>
                </c:pt>
                <c:pt idx="88">
                  <c:v>228.92058620650101</c:v>
                </c:pt>
                <c:pt idx="89">
                  <c:v>211.756587328949</c:v>
                </c:pt>
                <c:pt idx="90">
                  <c:v>160.28364041117669</c:v>
                </c:pt>
                <c:pt idx="91">
                  <c:v>156.08346527045441</c:v>
                </c:pt>
                <c:pt idx="92">
                  <c:v>191.01444769031141</c:v>
                </c:pt>
                <c:pt idx="93">
                  <c:v>201.40227129526139</c:v>
                </c:pt>
                <c:pt idx="94">
                  <c:v>186.85712628568649</c:v>
                </c:pt>
                <c:pt idx="95">
                  <c:v>184.954342428009</c:v>
                </c:pt>
                <c:pt idx="96">
                  <c:v>210.00730583554841</c:v>
                </c:pt>
                <c:pt idx="97">
                  <c:v>217.72749790575801</c:v>
                </c:pt>
                <c:pt idx="98">
                  <c:v>212.35294412246321</c:v>
                </c:pt>
                <c:pt idx="99">
                  <c:v>195.79669504584871</c:v>
                </c:pt>
                <c:pt idx="100">
                  <c:v>191.98352477230841</c:v>
                </c:pt>
                <c:pt idx="101">
                  <c:v>185.1984473589248</c:v>
                </c:pt>
                <c:pt idx="102">
                  <c:v>186.8204130773544</c:v>
                </c:pt>
                <c:pt idx="103">
                  <c:v>190.00237608410259</c:v>
                </c:pt>
                <c:pt idx="104">
                  <c:v>181.63305333713339</c:v>
                </c:pt>
                <c:pt idx="105">
                  <c:v>174.01056821841999</c:v>
                </c:pt>
                <c:pt idx="106">
                  <c:v>203.70389705159761</c:v>
                </c:pt>
                <c:pt idx="107">
                  <c:v>201.7757496735916</c:v>
                </c:pt>
                <c:pt idx="108">
                  <c:v>202.67512580903241</c:v>
                </c:pt>
                <c:pt idx="109">
                  <c:v>196.79327995945741</c:v>
                </c:pt>
                <c:pt idx="110">
                  <c:v>193.7709056954765</c:v>
                </c:pt>
                <c:pt idx="111">
                  <c:v>184.57882803694531</c:v>
                </c:pt>
                <c:pt idx="112">
                  <c:v>186.1716831052284</c:v>
                </c:pt>
                <c:pt idx="113">
                  <c:v>186.67321368866729</c:v>
                </c:pt>
                <c:pt idx="114">
                  <c:v>179.66372002069471</c:v>
                </c:pt>
                <c:pt idx="115">
                  <c:v>183.12949020666119</c:v>
                </c:pt>
                <c:pt idx="116">
                  <c:v>185.7966235680733</c:v>
                </c:pt>
                <c:pt idx="117">
                  <c:v>189.09992426985039</c:v>
                </c:pt>
                <c:pt idx="118">
                  <c:v>186.49716356635281</c:v>
                </c:pt>
                <c:pt idx="119">
                  <c:v>200.86350767045209</c:v>
                </c:pt>
                <c:pt idx="120">
                  <c:v>219.84683554331971</c:v>
                </c:pt>
                <c:pt idx="121">
                  <c:v>199.31698272171019</c:v>
                </c:pt>
                <c:pt idx="122">
                  <c:v>181.57476705771069</c:v>
                </c:pt>
                <c:pt idx="123">
                  <c:v>185.27092074835201</c:v>
                </c:pt>
                <c:pt idx="124">
                  <c:v>191.3497616597443</c:v>
                </c:pt>
                <c:pt idx="125">
                  <c:v>187.18260674681099</c:v>
                </c:pt>
                <c:pt idx="126">
                  <c:v>188.49709122306831</c:v>
                </c:pt>
                <c:pt idx="127">
                  <c:v>213.29891029396441</c:v>
                </c:pt>
                <c:pt idx="128">
                  <c:v>183.13631301528929</c:v>
                </c:pt>
                <c:pt idx="129">
                  <c:v>189.69593450800701</c:v>
                </c:pt>
                <c:pt idx="130">
                  <c:v>192.87674955012901</c:v>
                </c:pt>
                <c:pt idx="131">
                  <c:v>182.19058510059739</c:v>
                </c:pt>
                <c:pt idx="132">
                  <c:v>180.07811359108351</c:v>
                </c:pt>
                <c:pt idx="133">
                  <c:v>182.1754016439362</c:v>
                </c:pt>
                <c:pt idx="134">
                  <c:v>180.7996093587208</c:v>
                </c:pt>
                <c:pt idx="135">
                  <c:v>213.64150192593399</c:v>
                </c:pt>
                <c:pt idx="136">
                  <c:v>211.61408809731671</c:v>
                </c:pt>
                <c:pt idx="137">
                  <c:v>201.42516560865781</c:v>
                </c:pt>
                <c:pt idx="138">
                  <c:v>179.15367717125321</c:v>
                </c:pt>
                <c:pt idx="139">
                  <c:v>173.54144056103709</c:v>
                </c:pt>
                <c:pt idx="140">
                  <c:v>184.29415446932981</c:v>
                </c:pt>
                <c:pt idx="141">
                  <c:v>184.73910989043051</c:v>
                </c:pt>
                <c:pt idx="142">
                  <c:v>189.78021243934629</c:v>
                </c:pt>
                <c:pt idx="143">
                  <c:v>178.43588521401409</c:v>
                </c:pt>
                <c:pt idx="144">
                  <c:v>187.80686124671561</c:v>
                </c:pt>
                <c:pt idx="145">
                  <c:v>200.95943852573399</c:v>
                </c:pt>
                <c:pt idx="146">
                  <c:v>179.20063542238239</c:v>
                </c:pt>
                <c:pt idx="147">
                  <c:v>179.25712394588101</c:v>
                </c:pt>
                <c:pt idx="148">
                  <c:v>192.64410260576631</c:v>
                </c:pt>
                <c:pt idx="149">
                  <c:v>185.8347446575508</c:v>
                </c:pt>
                <c:pt idx="150">
                  <c:v>182.35781972097021</c:v>
                </c:pt>
                <c:pt idx="151">
                  <c:v>181.26710170800399</c:v>
                </c:pt>
                <c:pt idx="152">
                  <c:v>188.9810774414635</c:v>
                </c:pt>
                <c:pt idx="153">
                  <c:v>185.1624922404404</c:v>
                </c:pt>
                <c:pt idx="154">
                  <c:v>169.23378993963999</c:v>
                </c:pt>
                <c:pt idx="155">
                  <c:v>183.3701079242783</c:v>
                </c:pt>
                <c:pt idx="156">
                  <c:v>171.64681158414831</c:v>
                </c:pt>
                <c:pt idx="157">
                  <c:v>166.23162418502429</c:v>
                </c:pt>
                <c:pt idx="158">
                  <c:v>182.89164493191529</c:v>
                </c:pt>
                <c:pt idx="159">
                  <c:v>183.99130840508269</c:v>
                </c:pt>
                <c:pt idx="160">
                  <c:v>179.74821454913331</c:v>
                </c:pt>
                <c:pt idx="161">
                  <c:v>174.13392026647381</c:v>
                </c:pt>
                <c:pt idx="162">
                  <c:v>178.61847656872749</c:v>
                </c:pt>
                <c:pt idx="163">
                  <c:v>172.01435520195639</c:v>
                </c:pt>
                <c:pt idx="164">
                  <c:v>167.72901408178899</c:v>
                </c:pt>
                <c:pt idx="165">
                  <c:v>171.58247141580009</c:v>
                </c:pt>
                <c:pt idx="166">
                  <c:v>176.49025845009419</c:v>
                </c:pt>
                <c:pt idx="167">
                  <c:v>170.7776940634804</c:v>
                </c:pt>
                <c:pt idx="168">
                  <c:v>167.79978718398669</c:v>
                </c:pt>
                <c:pt idx="169">
                  <c:v>165.71645881418419</c:v>
                </c:pt>
                <c:pt idx="170">
                  <c:v>168.88094243501851</c:v>
                </c:pt>
                <c:pt idx="171">
                  <c:v>176.48361974900061</c:v>
                </c:pt>
                <c:pt idx="172">
                  <c:v>169.7625576083164</c:v>
                </c:pt>
                <c:pt idx="173">
                  <c:v>170.63311549969481</c:v>
                </c:pt>
                <c:pt idx="174">
                  <c:v>176.69786676977731</c:v>
                </c:pt>
                <c:pt idx="175">
                  <c:v>173.9533649244938</c:v>
                </c:pt>
                <c:pt idx="176">
                  <c:v>177.11105822626499</c:v>
                </c:pt>
                <c:pt idx="177">
                  <c:v>174.8766208901329</c:v>
                </c:pt>
                <c:pt idx="178">
                  <c:v>165.57580065789611</c:v>
                </c:pt>
                <c:pt idx="179">
                  <c:v>168.75590092959021</c:v>
                </c:pt>
                <c:pt idx="180">
                  <c:v>165.29186352041819</c:v>
                </c:pt>
                <c:pt idx="181">
                  <c:v>161.13398979319001</c:v>
                </c:pt>
                <c:pt idx="182">
                  <c:v>162.04915585717009</c:v>
                </c:pt>
                <c:pt idx="183">
                  <c:v>154.10943179696079</c:v>
                </c:pt>
                <c:pt idx="184">
                  <c:v>159.1704612790127</c:v>
                </c:pt>
                <c:pt idx="185">
                  <c:v>162.37169059774399</c:v>
                </c:pt>
                <c:pt idx="186">
                  <c:v>159.24276139076039</c:v>
                </c:pt>
                <c:pt idx="187">
                  <c:v>159.9058084311504</c:v>
                </c:pt>
                <c:pt idx="188">
                  <c:v>162.12366525933069</c:v>
                </c:pt>
                <c:pt idx="189">
                  <c:v>150.3739982223606</c:v>
                </c:pt>
                <c:pt idx="190">
                  <c:v>140.40208436749461</c:v>
                </c:pt>
                <c:pt idx="191">
                  <c:v>145.79896931172749</c:v>
                </c:pt>
                <c:pt idx="192">
                  <c:v>153.68224816785809</c:v>
                </c:pt>
                <c:pt idx="193">
                  <c:v>138.59685584334369</c:v>
                </c:pt>
                <c:pt idx="194">
                  <c:v>140.67422779291539</c:v>
                </c:pt>
                <c:pt idx="195">
                  <c:v>154.472037000906</c:v>
                </c:pt>
                <c:pt idx="196">
                  <c:v>145.5982487798023</c:v>
                </c:pt>
                <c:pt idx="197">
                  <c:v>145.3326140972157</c:v>
                </c:pt>
                <c:pt idx="198">
                  <c:v>143.80887516332061</c:v>
                </c:pt>
                <c:pt idx="199">
                  <c:v>156.8527748477631</c:v>
                </c:pt>
                <c:pt idx="200">
                  <c:v>155.8478726055412</c:v>
                </c:pt>
                <c:pt idx="201">
                  <c:v>141.77923038458059</c:v>
                </c:pt>
                <c:pt idx="202">
                  <c:v>140.3599995510998</c:v>
                </c:pt>
                <c:pt idx="203">
                  <c:v>139.026714446623</c:v>
                </c:pt>
                <c:pt idx="204">
                  <c:v>133.5323391479931</c:v>
                </c:pt>
                <c:pt idx="205">
                  <c:v>152.57641167736051</c:v>
                </c:pt>
                <c:pt idx="206">
                  <c:v>135.49669073114771</c:v>
                </c:pt>
                <c:pt idx="207">
                  <c:v>149.2187234439468</c:v>
                </c:pt>
                <c:pt idx="208">
                  <c:v>135.28355918543241</c:v>
                </c:pt>
                <c:pt idx="209">
                  <c:v>140.53686191253661</c:v>
                </c:pt>
                <c:pt idx="210">
                  <c:v>160.27067707478329</c:v>
                </c:pt>
                <c:pt idx="211">
                  <c:v>161.39804331695171</c:v>
                </c:pt>
                <c:pt idx="212">
                  <c:v>146.56280981227869</c:v>
                </c:pt>
                <c:pt idx="213">
                  <c:v>147.18874293970299</c:v>
                </c:pt>
                <c:pt idx="214">
                  <c:v>144.31500843511961</c:v>
                </c:pt>
                <c:pt idx="215">
                  <c:v>144.69608937163551</c:v>
                </c:pt>
                <c:pt idx="216">
                  <c:v>146.16030742264181</c:v>
                </c:pt>
                <c:pt idx="217">
                  <c:v>146.4834811246586</c:v>
                </c:pt>
                <c:pt idx="218">
                  <c:v>137.10105793525889</c:v>
                </c:pt>
                <c:pt idx="219">
                  <c:v>135.27472202378081</c:v>
                </c:pt>
                <c:pt idx="220">
                  <c:v>135.7017865244789</c:v>
                </c:pt>
                <c:pt idx="221">
                  <c:v>131.70137888844499</c:v>
                </c:pt>
                <c:pt idx="222">
                  <c:v>133.45637854526711</c:v>
                </c:pt>
                <c:pt idx="223">
                  <c:v>133.25524647885319</c:v>
                </c:pt>
                <c:pt idx="224">
                  <c:v>129.94093181457521</c:v>
                </c:pt>
                <c:pt idx="225">
                  <c:v>130.42620678571129</c:v>
                </c:pt>
                <c:pt idx="226">
                  <c:v>127.5323287508926</c:v>
                </c:pt>
                <c:pt idx="227">
                  <c:v>127.39611083514021</c:v>
                </c:pt>
                <c:pt idx="228">
                  <c:v>124.2721200420208</c:v>
                </c:pt>
                <c:pt idx="229">
                  <c:v>129.3473366340771</c:v>
                </c:pt>
                <c:pt idx="230">
                  <c:v>129.61476907258799</c:v>
                </c:pt>
                <c:pt idx="231">
                  <c:v>129.51894651585579</c:v>
                </c:pt>
                <c:pt idx="232">
                  <c:v>125.7308040371399</c:v>
                </c:pt>
                <c:pt idx="233">
                  <c:v>125.8806567402935</c:v>
                </c:pt>
                <c:pt idx="234">
                  <c:v>137.72851807223319</c:v>
                </c:pt>
                <c:pt idx="235">
                  <c:v>143.62393373007961</c:v>
                </c:pt>
                <c:pt idx="236">
                  <c:v>147.3776372700062</c:v>
                </c:pt>
                <c:pt idx="237">
                  <c:v>148.5947505202713</c:v>
                </c:pt>
                <c:pt idx="238">
                  <c:v>156.73809751353639</c:v>
                </c:pt>
                <c:pt idx="239">
                  <c:v>159.36413157535549</c:v>
                </c:pt>
                <c:pt idx="240">
                  <c:v>155.72382744676969</c:v>
                </c:pt>
                <c:pt idx="241">
                  <c:v>150.419646061039</c:v>
                </c:pt>
                <c:pt idx="242">
                  <c:v>159.90380490798199</c:v>
                </c:pt>
                <c:pt idx="243">
                  <c:v>154.62827931848901</c:v>
                </c:pt>
                <c:pt idx="244">
                  <c:v>145.91214129611399</c:v>
                </c:pt>
                <c:pt idx="245">
                  <c:v>151.41455234712791</c:v>
                </c:pt>
                <c:pt idx="246">
                  <c:v>150.90455281710621</c:v>
                </c:pt>
                <c:pt idx="247">
                  <c:v>150.70601991588401</c:v>
                </c:pt>
                <c:pt idx="248">
                  <c:v>149.23801141563999</c:v>
                </c:pt>
                <c:pt idx="249">
                  <c:v>147.37669507262419</c:v>
                </c:pt>
                <c:pt idx="250">
                  <c:v>151.61995137639809</c:v>
                </c:pt>
                <c:pt idx="251">
                  <c:v>145.91850925083349</c:v>
                </c:pt>
                <c:pt idx="252">
                  <c:v>146.03879644993211</c:v>
                </c:pt>
                <c:pt idx="253">
                  <c:v>144.5836429875317</c:v>
                </c:pt>
                <c:pt idx="254">
                  <c:v>151.32985205144499</c:v>
                </c:pt>
                <c:pt idx="255">
                  <c:v>135.6697843030567</c:v>
                </c:pt>
                <c:pt idx="256">
                  <c:v>154.266269756567</c:v>
                </c:pt>
                <c:pt idx="257">
                  <c:v>146.29275654886629</c:v>
                </c:pt>
                <c:pt idx="258">
                  <c:v>147.35479710588459</c:v>
                </c:pt>
                <c:pt idx="259">
                  <c:v>141.86004276233101</c:v>
                </c:pt>
                <c:pt idx="260">
                  <c:v>153.57081979012111</c:v>
                </c:pt>
                <c:pt idx="261">
                  <c:v>158.95774126778599</c:v>
                </c:pt>
                <c:pt idx="262">
                  <c:v>146.8481440010471</c:v>
                </c:pt>
                <c:pt idx="263">
                  <c:v>144.5143968948841</c:v>
                </c:pt>
                <c:pt idx="264">
                  <c:v>143.40682762759209</c:v>
                </c:pt>
                <c:pt idx="265">
                  <c:v>145.22831176404571</c:v>
                </c:pt>
                <c:pt idx="266">
                  <c:v>150.02115071773909</c:v>
                </c:pt>
                <c:pt idx="267">
                  <c:v>149.13020020946121</c:v>
                </c:pt>
                <c:pt idx="268">
                  <c:v>144.25644057946781</c:v>
                </c:pt>
                <c:pt idx="269">
                  <c:v>144.58876550893021</c:v>
                </c:pt>
                <c:pt idx="270">
                  <c:v>145.53833802213481</c:v>
                </c:pt>
                <c:pt idx="271">
                  <c:v>142.1026856628265</c:v>
                </c:pt>
                <c:pt idx="272">
                  <c:v>147.2286401253948</c:v>
                </c:pt>
                <c:pt idx="273">
                  <c:v>148.81426085056111</c:v>
                </c:pt>
                <c:pt idx="274">
                  <c:v>149.79265160782811</c:v>
                </c:pt>
                <c:pt idx="275">
                  <c:v>148.6141034710941</c:v>
                </c:pt>
                <c:pt idx="276">
                  <c:v>149.6153777119026</c:v>
                </c:pt>
                <c:pt idx="277">
                  <c:v>149.53166293302161</c:v>
                </c:pt>
                <c:pt idx="278">
                  <c:v>151.34637841012201</c:v>
                </c:pt>
                <c:pt idx="279">
                  <c:v>151.74600005833821</c:v>
                </c:pt>
                <c:pt idx="280">
                  <c:v>155.124200037056</c:v>
                </c:pt>
                <c:pt idx="281">
                  <c:v>140.57304445797541</c:v>
                </c:pt>
                <c:pt idx="282">
                  <c:v>143.5527382635384</c:v>
                </c:pt>
                <c:pt idx="283">
                  <c:v>147.0830327253876</c:v>
                </c:pt>
                <c:pt idx="284">
                  <c:v>135.95345069416049</c:v>
                </c:pt>
                <c:pt idx="285">
                  <c:v>148.42307565936281</c:v>
                </c:pt>
                <c:pt idx="286">
                  <c:v>144.77038217669681</c:v>
                </c:pt>
                <c:pt idx="287">
                  <c:v>154.18187269682309</c:v>
                </c:pt>
                <c:pt idx="288">
                  <c:v>149.94938126888471</c:v>
                </c:pt>
                <c:pt idx="289">
                  <c:v>165.88828529306221</c:v>
                </c:pt>
                <c:pt idx="290">
                  <c:v>162.23844006225201</c:v>
                </c:pt>
                <c:pt idx="291">
                  <c:v>159.54221771040341</c:v>
                </c:pt>
                <c:pt idx="292">
                  <c:v>160.7964015542145</c:v>
                </c:pt>
                <c:pt idx="293">
                  <c:v>160.9865629775486</c:v>
                </c:pt>
                <c:pt idx="294">
                  <c:v>161.54811261720471</c:v>
                </c:pt>
                <c:pt idx="295">
                  <c:v>148.0420597019768</c:v>
                </c:pt>
                <c:pt idx="296">
                  <c:v>139.7310882135601</c:v>
                </c:pt>
                <c:pt idx="297">
                  <c:v>145.3500718234196</c:v>
                </c:pt>
                <c:pt idx="298">
                  <c:v>112.46198992478</c:v>
                </c:pt>
                <c:pt idx="299">
                  <c:v>89.559440423624665</c:v>
                </c:pt>
                <c:pt idx="300">
                  <c:v>83.700662165125834</c:v>
                </c:pt>
                <c:pt idx="301">
                  <c:v>96.490206460927993</c:v>
                </c:pt>
                <c:pt idx="302">
                  <c:v>99.896466593860609</c:v>
                </c:pt>
                <c:pt idx="303">
                  <c:v>100.03480716118619</c:v>
                </c:pt>
                <c:pt idx="304">
                  <c:v>104.64456741669269</c:v>
                </c:pt>
                <c:pt idx="305">
                  <c:v>103.2579127869473</c:v>
                </c:pt>
                <c:pt idx="306">
                  <c:v>102.6706855611687</c:v>
                </c:pt>
                <c:pt idx="307">
                  <c:v>108.68431991581539</c:v>
                </c:pt>
                <c:pt idx="308">
                  <c:v>109.9857869064045</c:v>
                </c:pt>
                <c:pt idx="309">
                  <c:v>99.73750598268127</c:v>
                </c:pt>
                <c:pt idx="310">
                  <c:v>86.224516545348195</c:v>
                </c:pt>
                <c:pt idx="311">
                  <c:v>86.533616850837703</c:v>
                </c:pt>
                <c:pt idx="312">
                  <c:v>88.134448107302646</c:v>
                </c:pt>
                <c:pt idx="313">
                  <c:v>92.141380730953045</c:v>
                </c:pt>
                <c:pt idx="314">
                  <c:v>92.860071566154161</c:v>
                </c:pt>
                <c:pt idx="315">
                  <c:v>96.015761344757081</c:v>
                </c:pt>
                <c:pt idx="316">
                  <c:v>93.149531929664576</c:v>
                </c:pt>
                <c:pt idx="317">
                  <c:v>103.1384378269711</c:v>
                </c:pt>
                <c:pt idx="318">
                  <c:v>117.1858427023449</c:v>
                </c:pt>
                <c:pt idx="319">
                  <c:v>115.4222008212605</c:v>
                </c:pt>
                <c:pt idx="320">
                  <c:v>114.747814922722</c:v>
                </c:pt>
                <c:pt idx="321">
                  <c:v>109.554184696476</c:v>
                </c:pt>
                <c:pt idx="322">
                  <c:v>113.15179753678891</c:v>
                </c:pt>
                <c:pt idx="323">
                  <c:v>121.50514624768449</c:v>
                </c:pt>
                <c:pt idx="324">
                  <c:v>133.30075352941711</c:v>
                </c:pt>
                <c:pt idx="325">
                  <c:v>135.0447825431595</c:v>
                </c:pt>
                <c:pt idx="326">
                  <c:v>141.29757258500291</c:v>
                </c:pt>
                <c:pt idx="327">
                  <c:v>137.2505640830536</c:v>
                </c:pt>
                <c:pt idx="328">
                  <c:v>135.37734572943111</c:v>
                </c:pt>
                <c:pt idx="329">
                  <c:v>133.75683121156689</c:v>
                </c:pt>
                <c:pt idx="330">
                  <c:v>135.25084219358251</c:v>
                </c:pt>
                <c:pt idx="331">
                  <c:v>131.29297422785189</c:v>
                </c:pt>
                <c:pt idx="332">
                  <c:v>107.8939787601643</c:v>
                </c:pt>
                <c:pt idx="333">
                  <c:v>110.0816636124115</c:v>
                </c:pt>
                <c:pt idx="334">
                  <c:v>122.54105436467169</c:v>
                </c:pt>
                <c:pt idx="335">
                  <c:v>130.4927454146175</c:v>
                </c:pt>
                <c:pt idx="336">
                  <c:v>128.19758508169559</c:v>
                </c:pt>
                <c:pt idx="337">
                  <c:v>126.5308812324047</c:v>
                </c:pt>
                <c:pt idx="338">
                  <c:v>121.1484758042603</c:v>
                </c:pt>
              </c:numCache>
            </c:numRef>
          </c:yVal>
          <c:smooth val="0"/>
          <c:extLst>
            <c:ext xmlns:c16="http://schemas.microsoft.com/office/drawing/2014/chart" uri="{C3380CC4-5D6E-409C-BE32-E72D297353CC}">
              <c16:uniqueId val="{00000002-A173-3B40-914A-525452AE69C0}"/>
            </c:ext>
          </c:extLst>
        </c:ser>
        <c:dLbls>
          <c:showLegendKey val="0"/>
          <c:showVal val="0"/>
          <c:showCatName val="0"/>
          <c:showSerName val="0"/>
          <c:showPercent val="0"/>
          <c:showBubbleSize val="0"/>
        </c:dLbls>
        <c:axId val="-1431953920"/>
        <c:axId val="-1431952512"/>
      </c:scatterChart>
      <c:valAx>
        <c:axId val="-1431953920"/>
        <c:scaling>
          <c:orientation val="minMax"/>
        </c:scaling>
        <c:delete val="0"/>
        <c:axPos val="b"/>
        <c:title>
          <c:tx>
            <c:rich>
              <a:bodyPr/>
              <a:lstStyle/>
              <a:p>
                <a:pPr>
                  <a:defRPr/>
                </a:pPr>
                <a:r>
                  <a:rPr lang="en-GB"/>
                  <a:t>#</a:t>
                </a:r>
                <a:r>
                  <a:rPr lang="en-GB" baseline="0"/>
                  <a:t> of days after startup</a:t>
                </a:r>
                <a:endParaRPr lang="en-GB"/>
              </a:p>
            </c:rich>
          </c:tx>
          <c:overlay val="0"/>
          <c:spPr>
            <a:noFill/>
            <a:ln w="25400">
              <a:noFill/>
            </a:ln>
          </c:spPr>
        </c:title>
        <c:numFmt formatCode="0.00"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431952512"/>
        <c:crosses val="autoZero"/>
        <c:crossBetween val="midCat"/>
      </c:valAx>
      <c:valAx>
        <c:axId val="-1431952512"/>
        <c:scaling>
          <c:orientation val="minMax"/>
          <c:min val="0"/>
        </c:scaling>
        <c:delete val="0"/>
        <c:axPos val="l"/>
        <c:majorGridlines>
          <c:spPr>
            <a:ln w="3175">
              <a:solidFill>
                <a:srgbClr val="808080"/>
              </a:solidFill>
              <a:prstDash val="solid"/>
            </a:ln>
          </c:spPr>
        </c:majorGridlines>
        <c:title>
          <c:tx>
            <c:rich>
              <a:bodyPr rot="0" vert="horz"/>
              <a:lstStyle/>
              <a:p>
                <a:pPr>
                  <a:defRPr/>
                </a:pPr>
                <a:r>
                  <a:rPr lang="en-GB"/>
                  <a:t>OHTC (W/m^2.dC)</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1431953920"/>
        <c:crosses val="autoZero"/>
        <c:crossBetween val="midCat"/>
      </c:valAx>
      <c:spPr>
        <a:solidFill>
          <a:srgbClr val="FFFFFF"/>
        </a:solidFill>
        <a:ln w="25400">
          <a:noFill/>
        </a:ln>
      </c:spPr>
    </c:plotArea>
    <c:legend>
      <c:legendPos val="r"/>
      <c:layout>
        <c:manualLayout>
          <c:xMode val="edge"/>
          <c:yMode val="edge"/>
          <c:x val="0.89736070381231703"/>
          <c:y val="0.46060606060606102"/>
          <c:w val="9.2375366568914902E-2"/>
          <c:h val="0.11111111111111099"/>
        </c:manualLayout>
      </c:layout>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DUTY </a:t>
            </a:r>
            <a:endParaRPr lang="en-GB"/>
          </a:p>
        </c:rich>
      </c:tx>
      <c:overlay val="0"/>
      <c:spPr>
        <a:noFill/>
        <a:ln w="25400">
          <a:noFill/>
        </a:ln>
      </c:spPr>
    </c:title>
    <c:autoTitleDeleted val="0"/>
    <c:plotArea>
      <c:layout/>
      <c:scatterChart>
        <c:scatterStyle val="lineMarker"/>
        <c:varyColors val="0"/>
        <c:ser>
          <c:idx val="0"/>
          <c:order val="0"/>
          <c:tx>
            <c:v>TA 2015</c:v>
          </c:tx>
          <c:spPr>
            <a:ln w="25400">
              <a:solidFill>
                <a:srgbClr val="666699"/>
              </a:solidFill>
              <a:prstDash val="solid"/>
            </a:ln>
          </c:spPr>
          <c:marker>
            <c:symbol val="none"/>
          </c:marker>
          <c:xVal>
            <c:numRef>
              <c:f>'2015'!$A$3:$A$384</c:f>
              <c:numCache>
                <c:formatCode>0.00</c:formatCode>
                <c:ptCount val="382"/>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pt idx="154">
                  <c:v>166</c:v>
                </c:pt>
                <c:pt idx="155">
                  <c:v>167</c:v>
                </c:pt>
                <c:pt idx="156">
                  <c:v>168</c:v>
                </c:pt>
                <c:pt idx="157">
                  <c:v>170</c:v>
                </c:pt>
                <c:pt idx="158">
                  <c:v>171</c:v>
                </c:pt>
                <c:pt idx="159">
                  <c:v>172</c:v>
                </c:pt>
                <c:pt idx="160">
                  <c:v>173</c:v>
                </c:pt>
                <c:pt idx="161">
                  <c:v>174</c:v>
                </c:pt>
                <c:pt idx="162">
                  <c:v>175</c:v>
                </c:pt>
                <c:pt idx="163">
                  <c:v>176</c:v>
                </c:pt>
                <c:pt idx="164">
                  <c:v>177</c:v>
                </c:pt>
                <c:pt idx="165">
                  <c:v>178</c:v>
                </c:pt>
                <c:pt idx="166">
                  <c:v>179</c:v>
                </c:pt>
                <c:pt idx="167">
                  <c:v>180</c:v>
                </c:pt>
                <c:pt idx="168">
                  <c:v>185</c:v>
                </c:pt>
                <c:pt idx="169">
                  <c:v>186</c:v>
                </c:pt>
                <c:pt idx="170">
                  <c:v>187</c:v>
                </c:pt>
                <c:pt idx="171">
                  <c:v>188</c:v>
                </c:pt>
                <c:pt idx="172">
                  <c:v>206</c:v>
                </c:pt>
                <c:pt idx="173">
                  <c:v>207</c:v>
                </c:pt>
                <c:pt idx="174">
                  <c:v>208</c:v>
                </c:pt>
                <c:pt idx="175">
                  <c:v>209</c:v>
                </c:pt>
                <c:pt idx="176">
                  <c:v>210</c:v>
                </c:pt>
                <c:pt idx="177">
                  <c:v>211</c:v>
                </c:pt>
                <c:pt idx="178">
                  <c:v>212</c:v>
                </c:pt>
                <c:pt idx="179">
                  <c:v>213</c:v>
                </c:pt>
                <c:pt idx="180">
                  <c:v>214</c:v>
                </c:pt>
                <c:pt idx="181">
                  <c:v>215</c:v>
                </c:pt>
                <c:pt idx="182">
                  <c:v>216</c:v>
                </c:pt>
                <c:pt idx="183">
                  <c:v>217</c:v>
                </c:pt>
                <c:pt idx="184">
                  <c:v>218</c:v>
                </c:pt>
                <c:pt idx="185">
                  <c:v>219</c:v>
                </c:pt>
                <c:pt idx="186">
                  <c:v>220</c:v>
                </c:pt>
                <c:pt idx="187">
                  <c:v>221</c:v>
                </c:pt>
                <c:pt idx="188">
                  <c:v>222</c:v>
                </c:pt>
                <c:pt idx="189">
                  <c:v>223</c:v>
                </c:pt>
                <c:pt idx="190">
                  <c:v>224</c:v>
                </c:pt>
                <c:pt idx="191">
                  <c:v>225</c:v>
                </c:pt>
                <c:pt idx="192">
                  <c:v>226</c:v>
                </c:pt>
                <c:pt idx="193">
                  <c:v>227</c:v>
                </c:pt>
                <c:pt idx="194">
                  <c:v>228</c:v>
                </c:pt>
                <c:pt idx="195">
                  <c:v>229</c:v>
                </c:pt>
                <c:pt idx="196">
                  <c:v>230</c:v>
                </c:pt>
                <c:pt idx="197">
                  <c:v>231</c:v>
                </c:pt>
                <c:pt idx="198">
                  <c:v>232</c:v>
                </c:pt>
                <c:pt idx="199">
                  <c:v>233</c:v>
                </c:pt>
                <c:pt idx="200">
                  <c:v>234</c:v>
                </c:pt>
                <c:pt idx="201">
                  <c:v>235</c:v>
                </c:pt>
                <c:pt idx="202">
                  <c:v>236</c:v>
                </c:pt>
                <c:pt idx="203">
                  <c:v>237</c:v>
                </c:pt>
                <c:pt idx="204">
                  <c:v>238</c:v>
                </c:pt>
                <c:pt idx="205">
                  <c:v>239</c:v>
                </c:pt>
                <c:pt idx="206">
                  <c:v>240</c:v>
                </c:pt>
                <c:pt idx="207">
                  <c:v>241</c:v>
                </c:pt>
                <c:pt idx="208">
                  <c:v>242</c:v>
                </c:pt>
                <c:pt idx="209">
                  <c:v>243</c:v>
                </c:pt>
                <c:pt idx="210">
                  <c:v>244</c:v>
                </c:pt>
                <c:pt idx="211">
                  <c:v>245</c:v>
                </c:pt>
                <c:pt idx="212">
                  <c:v>246</c:v>
                </c:pt>
                <c:pt idx="213">
                  <c:v>247</c:v>
                </c:pt>
                <c:pt idx="214">
                  <c:v>248</c:v>
                </c:pt>
                <c:pt idx="215">
                  <c:v>249</c:v>
                </c:pt>
                <c:pt idx="216">
                  <c:v>250</c:v>
                </c:pt>
                <c:pt idx="217">
                  <c:v>251</c:v>
                </c:pt>
                <c:pt idx="218">
                  <c:v>252</c:v>
                </c:pt>
                <c:pt idx="219">
                  <c:v>253</c:v>
                </c:pt>
                <c:pt idx="220">
                  <c:v>254</c:v>
                </c:pt>
                <c:pt idx="221">
                  <c:v>255</c:v>
                </c:pt>
                <c:pt idx="222">
                  <c:v>256</c:v>
                </c:pt>
                <c:pt idx="223">
                  <c:v>257</c:v>
                </c:pt>
                <c:pt idx="224">
                  <c:v>258</c:v>
                </c:pt>
                <c:pt idx="225">
                  <c:v>259</c:v>
                </c:pt>
                <c:pt idx="226">
                  <c:v>260</c:v>
                </c:pt>
                <c:pt idx="227">
                  <c:v>261</c:v>
                </c:pt>
                <c:pt idx="228">
                  <c:v>262</c:v>
                </c:pt>
                <c:pt idx="229">
                  <c:v>263</c:v>
                </c:pt>
                <c:pt idx="230">
                  <c:v>264</c:v>
                </c:pt>
                <c:pt idx="231">
                  <c:v>265</c:v>
                </c:pt>
                <c:pt idx="232">
                  <c:v>266</c:v>
                </c:pt>
                <c:pt idx="233">
                  <c:v>267</c:v>
                </c:pt>
                <c:pt idx="234">
                  <c:v>268</c:v>
                </c:pt>
                <c:pt idx="235">
                  <c:v>269</c:v>
                </c:pt>
                <c:pt idx="236">
                  <c:v>270</c:v>
                </c:pt>
                <c:pt idx="237">
                  <c:v>271</c:v>
                </c:pt>
                <c:pt idx="238">
                  <c:v>272</c:v>
                </c:pt>
                <c:pt idx="239">
                  <c:v>273</c:v>
                </c:pt>
                <c:pt idx="240">
                  <c:v>274</c:v>
                </c:pt>
                <c:pt idx="241">
                  <c:v>275</c:v>
                </c:pt>
                <c:pt idx="242">
                  <c:v>276</c:v>
                </c:pt>
                <c:pt idx="243">
                  <c:v>277</c:v>
                </c:pt>
                <c:pt idx="244">
                  <c:v>278</c:v>
                </c:pt>
                <c:pt idx="245">
                  <c:v>279</c:v>
                </c:pt>
                <c:pt idx="246">
                  <c:v>280</c:v>
                </c:pt>
                <c:pt idx="247">
                  <c:v>281</c:v>
                </c:pt>
                <c:pt idx="248">
                  <c:v>282</c:v>
                </c:pt>
                <c:pt idx="249">
                  <c:v>283</c:v>
                </c:pt>
                <c:pt idx="250">
                  <c:v>284</c:v>
                </c:pt>
                <c:pt idx="251">
                  <c:v>285</c:v>
                </c:pt>
                <c:pt idx="252">
                  <c:v>286</c:v>
                </c:pt>
                <c:pt idx="253">
                  <c:v>287</c:v>
                </c:pt>
                <c:pt idx="254">
                  <c:v>288</c:v>
                </c:pt>
                <c:pt idx="255">
                  <c:v>289</c:v>
                </c:pt>
                <c:pt idx="256">
                  <c:v>290</c:v>
                </c:pt>
                <c:pt idx="257">
                  <c:v>291</c:v>
                </c:pt>
                <c:pt idx="258">
                  <c:v>292</c:v>
                </c:pt>
                <c:pt idx="259">
                  <c:v>293</c:v>
                </c:pt>
                <c:pt idx="260">
                  <c:v>296</c:v>
                </c:pt>
                <c:pt idx="261">
                  <c:v>297</c:v>
                </c:pt>
                <c:pt idx="262">
                  <c:v>298</c:v>
                </c:pt>
                <c:pt idx="263">
                  <c:v>299</c:v>
                </c:pt>
                <c:pt idx="264">
                  <c:v>300</c:v>
                </c:pt>
                <c:pt idx="265">
                  <c:v>301</c:v>
                </c:pt>
                <c:pt idx="266">
                  <c:v>302</c:v>
                </c:pt>
                <c:pt idx="267">
                  <c:v>303</c:v>
                </c:pt>
                <c:pt idx="268">
                  <c:v>304</c:v>
                </c:pt>
                <c:pt idx="269">
                  <c:v>305</c:v>
                </c:pt>
                <c:pt idx="270">
                  <c:v>306</c:v>
                </c:pt>
                <c:pt idx="271">
                  <c:v>307</c:v>
                </c:pt>
                <c:pt idx="272">
                  <c:v>308</c:v>
                </c:pt>
                <c:pt idx="273">
                  <c:v>309</c:v>
                </c:pt>
                <c:pt idx="274">
                  <c:v>310</c:v>
                </c:pt>
                <c:pt idx="275">
                  <c:v>311</c:v>
                </c:pt>
                <c:pt idx="276">
                  <c:v>312</c:v>
                </c:pt>
                <c:pt idx="277">
                  <c:v>313</c:v>
                </c:pt>
                <c:pt idx="278">
                  <c:v>314</c:v>
                </c:pt>
                <c:pt idx="279">
                  <c:v>315</c:v>
                </c:pt>
                <c:pt idx="280">
                  <c:v>316</c:v>
                </c:pt>
                <c:pt idx="281">
                  <c:v>317</c:v>
                </c:pt>
                <c:pt idx="282">
                  <c:v>318</c:v>
                </c:pt>
                <c:pt idx="283">
                  <c:v>319</c:v>
                </c:pt>
                <c:pt idx="284">
                  <c:v>320</c:v>
                </c:pt>
                <c:pt idx="285">
                  <c:v>321</c:v>
                </c:pt>
                <c:pt idx="286">
                  <c:v>322</c:v>
                </c:pt>
                <c:pt idx="287">
                  <c:v>323</c:v>
                </c:pt>
                <c:pt idx="288">
                  <c:v>324</c:v>
                </c:pt>
                <c:pt idx="289">
                  <c:v>325</c:v>
                </c:pt>
                <c:pt idx="290">
                  <c:v>326</c:v>
                </c:pt>
                <c:pt idx="291">
                  <c:v>327</c:v>
                </c:pt>
                <c:pt idx="292">
                  <c:v>328</c:v>
                </c:pt>
                <c:pt idx="293">
                  <c:v>329</c:v>
                </c:pt>
                <c:pt idx="294">
                  <c:v>330</c:v>
                </c:pt>
                <c:pt idx="295">
                  <c:v>331</c:v>
                </c:pt>
                <c:pt idx="296">
                  <c:v>332</c:v>
                </c:pt>
                <c:pt idx="297">
                  <c:v>333</c:v>
                </c:pt>
                <c:pt idx="298">
                  <c:v>334</c:v>
                </c:pt>
                <c:pt idx="299">
                  <c:v>335</c:v>
                </c:pt>
                <c:pt idx="300">
                  <c:v>336</c:v>
                </c:pt>
                <c:pt idx="301">
                  <c:v>337</c:v>
                </c:pt>
                <c:pt idx="302">
                  <c:v>338</c:v>
                </c:pt>
                <c:pt idx="303">
                  <c:v>339</c:v>
                </c:pt>
                <c:pt idx="304">
                  <c:v>340</c:v>
                </c:pt>
                <c:pt idx="305">
                  <c:v>341</c:v>
                </c:pt>
                <c:pt idx="306">
                  <c:v>342</c:v>
                </c:pt>
                <c:pt idx="307">
                  <c:v>343</c:v>
                </c:pt>
                <c:pt idx="308">
                  <c:v>344</c:v>
                </c:pt>
                <c:pt idx="309">
                  <c:v>345</c:v>
                </c:pt>
                <c:pt idx="310">
                  <c:v>346</c:v>
                </c:pt>
                <c:pt idx="311">
                  <c:v>347</c:v>
                </c:pt>
                <c:pt idx="312">
                  <c:v>348</c:v>
                </c:pt>
                <c:pt idx="313">
                  <c:v>349</c:v>
                </c:pt>
                <c:pt idx="314">
                  <c:v>350</c:v>
                </c:pt>
                <c:pt idx="315">
                  <c:v>351</c:v>
                </c:pt>
                <c:pt idx="316">
                  <c:v>352</c:v>
                </c:pt>
                <c:pt idx="317">
                  <c:v>353</c:v>
                </c:pt>
                <c:pt idx="318">
                  <c:v>354</c:v>
                </c:pt>
                <c:pt idx="319">
                  <c:v>355</c:v>
                </c:pt>
                <c:pt idx="320">
                  <c:v>356</c:v>
                </c:pt>
                <c:pt idx="321">
                  <c:v>357</c:v>
                </c:pt>
                <c:pt idx="322">
                  <c:v>358</c:v>
                </c:pt>
                <c:pt idx="323">
                  <c:v>359</c:v>
                </c:pt>
                <c:pt idx="324">
                  <c:v>360</c:v>
                </c:pt>
                <c:pt idx="325">
                  <c:v>361</c:v>
                </c:pt>
                <c:pt idx="326">
                  <c:v>362</c:v>
                </c:pt>
                <c:pt idx="327">
                  <c:v>363</c:v>
                </c:pt>
                <c:pt idx="328">
                  <c:v>364</c:v>
                </c:pt>
                <c:pt idx="329">
                  <c:v>365</c:v>
                </c:pt>
                <c:pt idx="330">
                  <c:v>366</c:v>
                </c:pt>
                <c:pt idx="331">
                  <c:v>367</c:v>
                </c:pt>
                <c:pt idx="332">
                  <c:v>368</c:v>
                </c:pt>
                <c:pt idx="333">
                  <c:v>369</c:v>
                </c:pt>
                <c:pt idx="334">
                  <c:v>370</c:v>
                </c:pt>
                <c:pt idx="335">
                  <c:v>371</c:v>
                </c:pt>
                <c:pt idx="336">
                  <c:v>372</c:v>
                </c:pt>
                <c:pt idx="337">
                  <c:v>373</c:v>
                </c:pt>
                <c:pt idx="338">
                  <c:v>374</c:v>
                </c:pt>
                <c:pt idx="339">
                  <c:v>375</c:v>
                </c:pt>
                <c:pt idx="340">
                  <c:v>376</c:v>
                </c:pt>
                <c:pt idx="341">
                  <c:v>377</c:v>
                </c:pt>
                <c:pt idx="342">
                  <c:v>378</c:v>
                </c:pt>
                <c:pt idx="343">
                  <c:v>379</c:v>
                </c:pt>
                <c:pt idx="344">
                  <c:v>380</c:v>
                </c:pt>
                <c:pt idx="345">
                  <c:v>381</c:v>
                </c:pt>
                <c:pt idx="346">
                  <c:v>382</c:v>
                </c:pt>
                <c:pt idx="347">
                  <c:v>383</c:v>
                </c:pt>
                <c:pt idx="348">
                  <c:v>384</c:v>
                </c:pt>
                <c:pt idx="349">
                  <c:v>385</c:v>
                </c:pt>
                <c:pt idx="350">
                  <c:v>386</c:v>
                </c:pt>
                <c:pt idx="351">
                  <c:v>387</c:v>
                </c:pt>
                <c:pt idx="352">
                  <c:v>388</c:v>
                </c:pt>
                <c:pt idx="353">
                  <c:v>389</c:v>
                </c:pt>
                <c:pt idx="354">
                  <c:v>390</c:v>
                </c:pt>
                <c:pt idx="355">
                  <c:v>391</c:v>
                </c:pt>
                <c:pt idx="356">
                  <c:v>392</c:v>
                </c:pt>
                <c:pt idx="357">
                  <c:v>393</c:v>
                </c:pt>
                <c:pt idx="358">
                  <c:v>394</c:v>
                </c:pt>
                <c:pt idx="359">
                  <c:v>395</c:v>
                </c:pt>
                <c:pt idx="360">
                  <c:v>396</c:v>
                </c:pt>
                <c:pt idx="361">
                  <c:v>397</c:v>
                </c:pt>
                <c:pt idx="362">
                  <c:v>398</c:v>
                </c:pt>
                <c:pt idx="363">
                  <c:v>399</c:v>
                </c:pt>
                <c:pt idx="364">
                  <c:v>400</c:v>
                </c:pt>
                <c:pt idx="365">
                  <c:v>401</c:v>
                </c:pt>
                <c:pt idx="366">
                  <c:v>402</c:v>
                </c:pt>
                <c:pt idx="367">
                  <c:v>403</c:v>
                </c:pt>
                <c:pt idx="368">
                  <c:v>404</c:v>
                </c:pt>
                <c:pt idx="369">
                  <c:v>405</c:v>
                </c:pt>
                <c:pt idx="370">
                  <c:v>406</c:v>
                </c:pt>
                <c:pt idx="371">
                  <c:v>407</c:v>
                </c:pt>
                <c:pt idx="372">
                  <c:v>408</c:v>
                </c:pt>
                <c:pt idx="373">
                  <c:v>409</c:v>
                </c:pt>
                <c:pt idx="374">
                  <c:v>410</c:v>
                </c:pt>
                <c:pt idx="375">
                  <c:v>411</c:v>
                </c:pt>
                <c:pt idx="376">
                  <c:v>412</c:v>
                </c:pt>
                <c:pt idx="377">
                  <c:v>413</c:v>
                </c:pt>
                <c:pt idx="378">
                  <c:v>414</c:v>
                </c:pt>
                <c:pt idx="379">
                  <c:v>415</c:v>
                </c:pt>
                <c:pt idx="380">
                  <c:v>416</c:v>
                </c:pt>
                <c:pt idx="381">
                  <c:v>417</c:v>
                </c:pt>
              </c:numCache>
            </c:numRef>
          </c:xVal>
          <c:yVal>
            <c:numRef>
              <c:f>'2015'!$E$3:$E$384</c:f>
              <c:numCache>
                <c:formatCode>General</c:formatCode>
                <c:ptCount val="382"/>
                <c:pt idx="0">
                  <c:v>10.22339838685456</c:v>
                </c:pt>
                <c:pt idx="1">
                  <c:v>9.4606795565734867</c:v>
                </c:pt>
                <c:pt idx="2">
                  <c:v>9.7452523917846694</c:v>
                </c:pt>
                <c:pt idx="3">
                  <c:v>10.559179710031129</c:v>
                </c:pt>
                <c:pt idx="4">
                  <c:v>10.572808253196721</c:v>
                </c:pt>
                <c:pt idx="5">
                  <c:v>12.198542198492429</c:v>
                </c:pt>
                <c:pt idx="6">
                  <c:v>13.64170889053803</c:v>
                </c:pt>
                <c:pt idx="7">
                  <c:v>13.36704416607056</c:v>
                </c:pt>
                <c:pt idx="8">
                  <c:v>13.0638680508316</c:v>
                </c:pt>
                <c:pt idx="9">
                  <c:v>12.840616393395999</c:v>
                </c:pt>
                <c:pt idx="10">
                  <c:v>12.438225020512389</c:v>
                </c:pt>
                <c:pt idx="11">
                  <c:v>12.247134757411191</c:v>
                </c:pt>
                <c:pt idx="12">
                  <c:v>10.96819139565582</c:v>
                </c:pt>
                <c:pt idx="13">
                  <c:v>10.603809248236081</c:v>
                </c:pt>
                <c:pt idx="14">
                  <c:v>9.9405773297698978</c:v>
                </c:pt>
                <c:pt idx="15">
                  <c:v>10.692172872010801</c:v>
                </c:pt>
                <c:pt idx="16">
                  <c:v>11.202579756152341</c:v>
                </c:pt>
                <c:pt idx="17">
                  <c:v>11.555517772952269</c:v>
                </c:pt>
                <c:pt idx="18">
                  <c:v>11.721506296389769</c:v>
                </c:pt>
                <c:pt idx="19">
                  <c:v>11.685031972883611</c:v>
                </c:pt>
                <c:pt idx="20">
                  <c:v>11.663462855351259</c:v>
                </c:pt>
                <c:pt idx="21">
                  <c:v>11.70130886472931</c:v>
                </c:pt>
                <c:pt idx="22">
                  <c:v>11.581033142422489</c:v>
                </c:pt>
                <c:pt idx="23">
                  <c:v>11.965870960652159</c:v>
                </c:pt>
                <c:pt idx="24">
                  <c:v>11.670207257034299</c:v>
                </c:pt>
                <c:pt idx="25">
                  <c:v>11.27974630927277</c:v>
                </c:pt>
                <c:pt idx="26">
                  <c:v>10.844646879959109</c:v>
                </c:pt>
                <c:pt idx="27">
                  <c:v>11.342337442346199</c:v>
                </c:pt>
                <c:pt idx="28">
                  <c:v>11.511776979872129</c:v>
                </c:pt>
                <c:pt idx="29">
                  <c:v>10.66719857504425</c:v>
                </c:pt>
                <c:pt idx="30">
                  <c:v>10.746029708656311</c:v>
                </c:pt>
                <c:pt idx="31">
                  <c:v>10.69736448504181</c:v>
                </c:pt>
                <c:pt idx="32">
                  <c:v>10.727385065647891</c:v>
                </c:pt>
                <c:pt idx="33">
                  <c:v>10.98653308277893</c:v>
                </c:pt>
                <c:pt idx="34">
                  <c:v>10.62544096919861</c:v>
                </c:pt>
                <c:pt idx="35">
                  <c:v>11.20498439862213</c:v>
                </c:pt>
                <c:pt idx="36">
                  <c:v>11.465412432316599</c:v>
                </c:pt>
                <c:pt idx="37">
                  <c:v>11.199722356732179</c:v>
                </c:pt>
                <c:pt idx="38">
                  <c:v>11.39069859215698</c:v>
                </c:pt>
                <c:pt idx="39">
                  <c:v>10.352909233030701</c:v>
                </c:pt>
                <c:pt idx="40">
                  <c:v>10.34734535317383</c:v>
                </c:pt>
                <c:pt idx="41">
                  <c:v>10.121818731802369</c:v>
                </c:pt>
                <c:pt idx="42">
                  <c:v>10.457927605068971</c:v>
                </c:pt>
                <c:pt idx="43">
                  <c:v>10.82160993557282</c:v>
                </c:pt>
                <c:pt idx="44">
                  <c:v>10.994691651232911</c:v>
                </c:pt>
                <c:pt idx="45">
                  <c:v>10.66198907531891</c:v>
                </c:pt>
                <c:pt idx="46">
                  <c:v>10.58212945678253</c:v>
                </c:pt>
                <c:pt idx="47">
                  <c:v>10.739603913716129</c:v>
                </c:pt>
                <c:pt idx="48">
                  <c:v>10.01918711553955</c:v>
                </c:pt>
                <c:pt idx="49">
                  <c:v>10.093936729087829</c:v>
                </c:pt>
                <c:pt idx="50">
                  <c:v>10.12735019202576</c:v>
                </c:pt>
                <c:pt idx="51">
                  <c:v>9.9022338467056308</c:v>
                </c:pt>
                <c:pt idx="52">
                  <c:v>8.7193677456573262</c:v>
                </c:pt>
                <c:pt idx="53">
                  <c:v>8.6936081110176087</c:v>
                </c:pt>
                <c:pt idx="54">
                  <c:v>8.3473641895728825</c:v>
                </c:pt>
                <c:pt idx="55">
                  <c:v>7.7645983603729256</c:v>
                </c:pt>
                <c:pt idx="56">
                  <c:v>9.4896794776840228</c:v>
                </c:pt>
                <c:pt idx="57">
                  <c:v>9.4066416171478302</c:v>
                </c:pt>
                <c:pt idx="58">
                  <c:v>9.0344748449775683</c:v>
                </c:pt>
                <c:pt idx="59">
                  <c:v>8.6618653771224992</c:v>
                </c:pt>
                <c:pt idx="60">
                  <c:v>9.9716901166488707</c:v>
                </c:pt>
                <c:pt idx="61">
                  <c:v>9.8185140559478761</c:v>
                </c:pt>
                <c:pt idx="62">
                  <c:v>9.3981208431335208</c:v>
                </c:pt>
                <c:pt idx="63">
                  <c:v>9.1703695641540506</c:v>
                </c:pt>
                <c:pt idx="64">
                  <c:v>10.624726619343569</c:v>
                </c:pt>
                <c:pt idx="65">
                  <c:v>10.86386613302307</c:v>
                </c:pt>
                <c:pt idx="66">
                  <c:v>10.73860002299652</c:v>
                </c:pt>
                <c:pt idx="67">
                  <c:v>10.659617970400999</c:v>
                </c:pt>
                <c:pt idx="68">
                  <c:v>10.74937340257874</c:v>
                </c:pt>
                <c:pt idx="69">
                  <c:v>10.82096713249512</c:v>
                </c:pt>
                <c:pt idx="70">
                  <c:v>10.03493411406555</c:v>
                </c:pt>
                <c:pt idx="71">
                  <c:v>9.1298003055633554</c:v>
                </c:pt>
                <c:pt idx="72">
                  <c:v>9.0257187491409319</c:v>
                </c:pt>
                <c:pt idx="73">
                  <c:v>9.2402439355773929</c:v>
                </c:pt>
                <c:pt idx="74">
                  <c:v>10.66179902919159</c:v>
                </c:pt>
                <c:pt idx="75">
                  <c:v>10.29518887040863</c:v>
                </c:pt>
                <c:pt idx="76">
                  <c:v>10.50659841827545</c:v>
                </c:pt>
                <c:pt idx="77">
                  <c:v>9.8465402701355007</c:v>
                </c:pt>
                <c:pt idx="78">
                  <c:v>10.355891839311219</c:v>
                </c:pt>
                <c:pt idx="79">
                  <c:v>9.5633570074905396</c:v>
                </c:pt>
                <c:pt idx="80">
                  <c:v>8.4232663769874598</c:v>
                </c:pt>
                <c:pt idx="81">
                  <c:v>9.6258844192153994</c:v>
                </c:pt>
                <c:pt idx="82">
                  <c:v>10.087797121257021</c:v>
                </c:pt>
                <c:pt idx="83">
                  <c:v>9.989850700991818</c:v>
                </c:pt>
                <c:pt idx="84">
                  <c:v>9.6531135575866696</c:v>
                </c:pt>
                <c:pt idx="85">
                  <c:v>10.736338474081419</c:v>
                </c:pt>
                <c:pt idx="86">
                  <c:v>10.615665890744021</c:v>
                </c:pt>
                <c:pt idx="87">
                  <c:v>10.242463367179869</c:v>
                </c:pt>
                <c:pt idx="88">
                  <c:v>10.04498979003754</c:v>
                </c:pt>
                <c:pt idx="89">
                  <c:v>10.023307762747191</c:v>
                </c:pt>
                <c:pt idx="90">
                  <c:v>10.055370780262759</c:v>
                </c:pt>
                <c:pt idx="91">
                  <c:v>9.8767072980514552</c:v>
                </c:pt>
                <c:pt idx="92">
                  <c:v>9.9296798612457309</c:v>
                </c:pt>
                <c:pt idx="93">
                  <c:v>9.8996425118637106</c:v>
                </c:pt>
                <c:pt idx="94">
                  <c:v>10.00059836845093</c:v>
                </c:pt>
                <c:pt idx="95">
                  <c:v>9.6939175790405283</c:v>
                </c:pt>
                <c:pt idx="96">
                  <c:v>9.5223372277862595</c:v>
                </c:pt>
                <c:pt idx="97">
                  <c:v>9.9598390637329093</c:v>
                </c:pt>
                <c:pt idx="98">
                  <c:v>9.6916325538391099</c:v>
                </c:pt>
                <c:pt idx="99">
                  <c:v>10.9796444696228</c:v>
                </c:pt>
                <c:pt idx="100">
                  <c:v>10.917096935366819</c:v>
                </c:pt>
                <c:pt idx="101">
                  <c:v>10.59381952944946</c:v>
                </c:pt>
                <c:pt idx="102">
                  <c:v>10.791362417532349</c:v>
                </c:pt>
                <c:pt idx="103">
                  <c:v>10.61540429783936</c:v>
                </c:pt>
                <c:pt idx="104">
                  <c:v>10.465510445549009</c:v>
                </c:pt>
                <c:pt idx="105">
                  <c:v>11.02935047526398</c:v>
                </c:pt>
                <c:pt idx="106">
                  <c:v>10.023344654054259</c:v>
                </c:pt>
                <c:pt idx="107">
                  <c:v>10.531712455041511</c:v>
                </c:pt>
                <c:pt idx="108">
                  <c:v>10.60730721489716</c:v>
                </c:pt>
                <c:pt idx="109">
                  <c:v>10.88808918882752</c:v>
                </c:pt>
                <c:pt idx="110">
                  <c:v>10.123658825482179</c:v>
                </c:pt>
                <c:pt idx="111">
                  <c:v>10.20454916477966</c:v>
                </c:pt>
                <c:pt idx="112">
                  <c:v>9.7680255074295026</c:v>
                </c:pt>
                <c:pt idx="113">
                  <c:v>11.66618498664551</c:v>
                </c:pt>
                <c:pt idx="114">
                  <c:v>11.722158042814639</c:v>
                </c:pt>
                <c:pt idx="115">
                  <c:v>13.341343222146611</c:v>
                </c:pt>
                <c:pt idx="116">
                  <c:v>11.74055786169434</c:v>
                </c:pt>
                <c:pt idx="117">
                  <c:v>9.9103857076492297</c:v>
                </c:pt>
                <c:pt idx="118">
                  <c:v>10.751622654391481</c:v>
                </c:pt>
                <c:pt idx="119">
                  <c:v>10.809583369468699</c:v>
                </c:pt>
                <c:pt idx="120">
                  <c:v>10.8578573216446</c:v>
                </c:pt>
                <c:pt idx="121">
                  <c:v>10.94868595548248</c:v>
                </c:pt>
                <c:pt idx="122">
                  <c:v>11.050845810182199</c:v>
                </c:pt>
                <c:pt idx="123">
                  <c:v>10.396598601864619</c:v>
                </c:pt>
                <c:pt idx="124">
                  <c:v>10.2721664589615</c:v>
                </c:pt>
                <c:pt idx="125">
                  <c:v>10.225789614303601</c:v>
                </c:pt>
                <c:pt idx="126">
                  <c:v>10.225789614303601</c:v>
                </c:pt>
                <c:pt idx="127">
                  <c:v>10.2684784461731</c:v>
                </c:pt>
                <c:pt idx="128">
                  <c:v>10.35413447159271</c:v>
                </c:pt>
                <c:pt idx="129">
                  <c:v>10.338243261593631</c:v>
                </c:pt>
                <c:pt idx="130">
                  <c:v>9.8723250579391504</c:v>
                </c:pt>
                <c:pt idx="131">
                  <c:v>11.889996721197511</c:v>
                </c:pt>
                <c:pt idx="132">
                  <c:v>12.987220211846919</c:v>
                </c:pt>
                <c:pt idx="133">
                  <c:v>11.212904850457759</c:v>
                </c:pt>
                <c:pt idx="134">
                  <c:v>12.558310696691899</c:v>
                </c:pt>
                <c:pt idx="135">
                  <c:v>12.527541110760501</c:v>
                </c:pt>
                <c:pt idx="136">
                  <c:v>12.86321846752625</c:v>
                </c:pt>
                <c:pt idx="137">
                  <c:v>12.74320880979767</c:v>
                </c:pt>
                <c:pt idx="138">
                  <c:v>12.498811725901801</c:v>
                </c:pt>
                <c:pt idx="139">
                  <c:v>12.55919161638794</c:v>
                </c:pt>
                <c:pt idx="140">
                  <c:v>12.50810609944611</c:v>
                </c:pt>
                <c:pt idx="141">
                  <c:v>12.698474187263489</c:v>
                </c:pt>
                <c:pt idx="142">
                  <c:v>12.428553908468629</c:v>
                </c:pt>
                <c:pt idx="143">
                  <c:v>11.97581708062134</c:v>
                </c:pt>
                <c:pt idx="144">
                  <c:v>9.2505125750038193</c:v>
                </c:pt>
                <c:pt idx="145">
                  <c:v>10.02941271510773</c:v>
                </c:pt>
                <c:pt idx="146">
                  <c:v>10.90525817955322</c:v>
                </c:pt>
                <c:pt idx="147">
                  <c:v>10.985686818553161</c:v>
                </c:pt>
                <c:pt idx="148">
                  <c:v>11.131633300987239</c:v>
                </c:pt>
                <c:pt idx="149">
                  <c:v>10.52747554432068</c:v>
                </c:pt>
                <c:pt idx="150">
                  <c:v>9.6325539203659059</c:v>
                </c:pt>
                <c:pt idx="151">
                  <c:v>9.1785180713424683</c:v>
                </c:pt>
                <c:pt idx="152">
                  <c:v>9.3982818233825682</c:v>
                </c:pt>
                <c:pt idx="153">
                  <c:v>9.4382753539993178</c:v>
                </c:pt>
                <c:pt idx="154">
                  <c:v>10.457435720974731</c:v>
                </c:pt>
                <c:pt idx="155">
                  <c:v>10.517088964503481</c:v>
                </c:pt>
                <c:pt idx="156">
                  <c:v>10.21533484146423</c:v>
                </c:pt>
                <c:pt idx="157">
                  <c:v>9.6041777977203378</c:v>
                </c:pt>
                <c:pt idx="158">
                  <c:v>8.4046960755523692</c:v>
                </c:pt>
                <c:pt idx="159">
                  <c:v>10.741845340100101</c:v>
                </c:pt>
                <c:pt idx="160">
                  <c:v>10.956493497560119</c:v>
                </c:pt>
                <c:pt idx="161">
                  <c:v>10.689255104997249</c:v>
                </c:pt>
                <c:pt idx="162">
                  <c:v>10.575392880528261</c:v>
                </c:pt>
                <c:pt idx="163">
                  <c:v>9.2838416351028457</c:v>
                </c:pt>
                <c:pt idx="164">
                  <c:v>9.1800004311355607</c:v>
                </c:pt>
                <c:pt idx="165">
                  <c:v>10.287622798704531</c:v>
                </c:pt>
                <c:pt idx="166">
                  <c:v>9.7611514272124857</c:v>
                </c:pt>
                <c:pt idx="167">
                  <c:v>9.633143063360567</c:v>
                </c:pt>
                <c:pt idx="168">
                  <c:v>9.4786467410339341</c:v>
                </c:pt>
                <c:pt idx="169">
                  <c:v>8.2920551769310009</c:v>
                </c:pt>
                <c:pt idx="170">
                  <c:v>8.9162952196632403</c:v>
                </c:pt>
                <c:pt idx="171">
                  <c:v>5.9867576433219911</c:v>
                </c:pt>
                <c:pt idx="172">
                  <c:v>10.336308144850159</c:v>
                </c:pt>
                <c:pt idx="173">
                  <c:v>13.138330359352111</c:v>
                </c:pt>
                <c:pt idx="174">
                  <c:v>13.365067686346441</c:v>
                </c:pt>
                <c:pt idx="175">
                  <c:v>12.202696383251951</c:v>
                </c:pt>
                <c:pt idx="176">
                  <c:v>11.38479262927094</c:v>
                </c:pt>
                <c:pt idx="177">
                  <c:v>9.9948612112426769</c:v>
                </c:pt>
                <c:pt idx="178">
                  <c:v>9.8830928479293796</c:v>
                </c:pt>
                <c:pt idx="179">
                  <c:v>8.4141743466728176</c:v>
                </c:pt>
                <c:pt idx="180">
                  <c:v>9.8617618470153818</c:v>
                </c:pt>
                <c:pt idx="181">
                  <c:v>10.09666109621887</c:v>
                </c:pt>
                <c:pt idx="182">
                  <c:v>9.4909773809417679</c:v>
                </c:pt>
                <c:pt idx="183">
                  <c:v>9.9041074779373162</c:v>
                </c:pt>
                <c:pt idx="184">
                  <c:v>10.117326935687259</c:v>
                </c:pt>
                <c:pt idx="185">
                  <c:v>10.002941525408939</c:v>
                </c:pt>
                <c:pt idx="186">
                  <c:v>10.78836527831268</c:v>
                </c:pt>
                <c:pt idx="187">
                  <c:v>10.533360266757199</c:v>
                </c:pt>
                <c:pt idx="188">
                  <c:v>10.64285366613464</c:v>
                </c:pt>
                <c:pt idx="189">
                  <c:v>10.707264770356749</c:v>
                </c:pt>
                <c:pt idx="190">
                  <c:v>10.66431434558258</c:v>
                </c:pt>
                <c:pt idx="191">
                  <c:v>12.33129724385376</c:v>
                </c:pt>
                <c:pt idx="192">
                  <c:v>13.38058327576447</c:v>
                </c:pt>
                <c:pt idx="193">
                  <c:v>13.394310195748901</c:v>
                </c:pt>
                <c:pt idx="194">
                  <c:v>12.27594127863922</c:v>
                </c:pt>
                <c:pt idx="195">
                  <c:v>11.523204341715999</c:v>
                </c:pt>
                <c:pt idx="196">
                  <c:v>10.6926513410843</c:v>
                </c:pt>
                <c:pt idx="197">
                  <c:v>11.55279005206604</c:v>
                </c:pt>
                <c:pt idx="198">
                  <c:v>11.66623529297333</c:v>
                </c:pt>
                <c:pt idx="199">
                  <c:v>11.3802795927063</c:v>
                </c:pt>
                <c:pt idx="200">
                  <c:v>11.402228802493299</c:v>
                </c:pt>
                <c:pt idx="201">
                  <c:v>11.353307575566101</c:v>
                </c:pt>
                <c:pt idx="202">
                  <c:v>10.79491739803162</c:v>
                </c:pt>
                <c:pt idx="203">
                  <c:v>10.886533046420301</c:v>
                </c:pt>
                <c:pt idx="204">
                  <c:v>10.661878401397709</c:v>
                </c:pt>
                <c:pt idx="205">
                  <c:v>10.60611439596863</c:v>
                </c:pt>
                <c:pt idx="206">
                  <c:v>10.148873474903869</c:v>
                </c:pt>
                <c:pt idx="207">
                  <c:v>10.624282805740361</c:v>
                </c:pt>
                <c:pt idx="208">
                  <c:v>11.16806514359436</c:v>
                </c:pt>
                <c:pt idx="209">
                  <c:v>11.06718530545807</c:v>
                </c:pt>
                <c:pt idx="210">
                  <c:v>10.888800184927369</c:v>
                </c:pt>
                <c:pt idx="211">
                  <c:v>9.7873073639236452</c:v>
                </c:pt>
                <c:pt idx="212">
                  <c:v>10.03899327576142</c:v>
                </c:pt>
                <c:pt idx="213">
                  <c:v>10.213343828800969</c:v>
                </c:pt>
                <c:pt idx="214">
                  <c:v>10.53706951999512</c:v>
                </c:pt>
                <c:pt idx="215">
                  <c:v>10.038784225021359</c:v>
                </c:pt>
                <c:pt idx="216">
                  <c:v>10.199806954943851</c:v>
                </c:pt>
                <c:pt idx="217">
                  <c:v>10.035867575926209</c:v>
                </c:pt>
                <c:pt idx="218">
                  <c:v>10.083555738862611</c:v>
                </c:pt>
                <c:pt idx="219">
                  <c:v>9.2304940102867192</c:v>
                </c:pt>
                <c:pt idx="220">
                  <c:v>9.8282667760345426</c:v>
                </c:pt>
                <c:pt idx="221">
                  <c:v>9.9396483395828241</c:v>
                </c:pt>
                <c:pt idx="222">
                  <c:v>9.3848969864273108</c:v>
                </c:pt>
                <c:pt idx="223">
                  <c:v>10.139254905024719</c:v>
                </c:pt>
                <c:pt idx="224">
                  <c:v>10.457532979875181</c:v>
                </c:pt>
                <c:pt idx="225">
                  <c:v>10.419828946133419</c:v>
                </c:pt>
                <c:pt idx="226">
                  <c:v>10.355422313584899</c:v>
                </c:pt>
                <c:pt idx="227">
                  <c:v>10.13938570147705</c:v>
                </c:pt>
                <c:pt idx="228">
                  <c:v>9.9674051354370103</c:v>
                </c:pt>
                <c:pt idx="229">
                  <c:v>10.580695167480471</c:v>
                </c:pt>
                <c:pt idx="230">
                  <c:v>10.404102070138549</c:v>
                </c:pt>
                <c:pt idx="231">
                  <c:v>10.073718056977849</c:v>
                </c:pt>
                <c:pt idx="232">
                  <c:v>10.047467097203061</c:v>
                </c:pt>
                <c:pt idx="233">
                  <c:v>9.6995496519195559</c:v>
                </c:pt>
                <c:pt idx="234">
                  <c:v>9.7372793977844179</c:v>
                </c:pt>
                <c:pt idx="235">
                  <c:v>10.336918528294371</c:v>
                </c:pt>
                <c:pt idx="236">
                  <c:v>10.17998067219086</c:v>
                </c:pt>
                <c:pt idx="237">
                  <c:v>9.8586137888122547</c:v>
                </c:pt>
                <c:pt idx="238">
                  <c:v>9.7631603265701177</c:v>
                </c:pt>
                <c:pt idx="239">
                  <c:v>9.7094879464599604</c:v>
                </c:pt>
                <c:pt idx="240">
                  <c:v>10.393542212969971</c:v>
                </c:pt>
                <c:pt idx="241">
                  <c:v>10.39307045140686</c:v>
                </c:pt>
                <c:pt idx="242">
                  <c:v>10.59091853121185</c:v>
                </c:pt>
                <c:pt idx="243">
                  <c:v>9.9684917521179202</c:v>
                </c:pt>
                <c:pt idx="244">
                  <c:v>10.494435466127021</c:v>
                </c:pt>
                <c:pt idx="245">
                  <c:v>10.5272474889679</c:v>
                </c:pt>
                <c:pt idx="246">
                  <c:v>10.48632385024567</c:v>
                </c:pt>
                <c:pt idx="247">
                  <c:v>10.179521207730099</c:v>
                </c:pt>
                <c:pt idx="248">
                  <c:v>10.364033638989261</c:v>
                </c:pt>
                <c:pt idx="249">
                  <c:v>10.378784572224429</c:v>
                </c:pt>
                <c:pt idx="250">
                  <c:v>10.36399115809021</c:v>
                </c:pt>
                <c:pt idx="251">
                  <c:v>10.77849182303925</c:v>
                </c:pt>
                <c:pt idx="252">
                  <c:v>10.14630226259308</c:v>
                </c:pt>
                <c:pt idx="253">
                  <c:v>9.9975576304138194</c:v>
                </c:pt>
                <c:pt idx="254">
                  <c:v>9.4405044832809448</c:v>
                </c:pt>
                <c:pt idx="255">
                  <c:v>10.11789483823242</c:v>
                </c:pt>
                <c:pt idx="256">
                  <c:v>9.5526339342361499</c:v>
                </c:pt>
                <c:pt idx="257">
                  <c:v>9.2859673569328312</c:v>
                </c:pt>
                <c:pt idx="258">
                  <c:v>9.0625468938194302</c:v>
                </c:pt>
                <c:pt idx="259">
                  <c:v>8.6570465898765576</c:v>
                </c:pt>
                <c:pt idx="260">
                  <c:v>9.4573973481628428</c:v>
                </c:pt>
                <c:pt idx="261">
                  <c:v>9.3568730080764784</c:v>
                </c:pt>
                <c:pt idx="262">
                  <c:v>9.4842329792587297</c:v>
                </c:pt>
                <c:pt idx="263">
                  <c:v>9.1760547381568909</c:v>
                </c:pt>
                <c:pt idx="264">
                  <c:v>9.0249965738571198</c:v>
                </c:pt>
                <c:pt idx="265">
                  <c:v>8.8011635988555916</c:v>
                </c:pt>
                <c:pt idx="266">
                  <c:v>8.9445517250404176</c:v>
                </c:pt>
                <c:pt idx="267">
                  <c:v>8.6303009512115185</c:v>
                </c:pt>
                <c:pt idx="268">
                  <c:v>8.3524009709060696</c:v>
                </c:pt>
                <c:pt idx="269">
                  <c:v>8.1829670229720985</c:v>
                </c:pt>
                <c:pt idx="270">
                  <c:v>8.5540304096855166</c:v>
                </c:pt>
                <c:pt idx="271">
                  <c:v>8.6481434877707919</c:v>
                </c:pt>
                <c:pt idx="272">
                  <c:v>9.6189969239776616</c:v>
                </c:pt>
                <c:pt idx="273">
                  <c:v>8.5517889833015452</c:v>
                </c:pt>
                <c:pt idx="274">
                  <c:v>8.3366567671760574</c:v>
                </c:pt>
                <c:pt idx="275">
                  <c:v>8.7583406167785647</c:v>
                </c:pt>
                <c:pt idx="276">
                  <c:v>8.4440652487449661</c:v>
                </c:pt>
                <c:pt idx="277">
                  <c:v>8.7592466896385197</c:v>
                </c:pt>
                <c:pt idx="278">
                  <c:v>9.0904993253929192</c:v>
                </c:pt>
                <c:pt idx="279">
                  <c:v>8.7778969222389236</c:v>
                </c:pt>
                <c:pt idx="280">
                  <c:v>8.8223330605613715</c:v>
                </c:pt>
                <c:pt idx="281">
                  <c:v>8.5325166291137702</c:v>
                </c:pt>
                <c:pt idx="282">
                  <c:v>8.7765330617958082</c:v>
                </c:pt>
                <c:pt idx="283">
                  <c:v>8.7718187999198616</c:v>
                </c:pt>
                <c:pt idx="284">
                  <c:v>8.8224034894203207</c:v>
                </c:pt>
                <c:pt idx="285">
                  <c:v>8.5961552517242499</c:v>
                </c:pt>
                <c:pt idx="286">
                  <c:v>8.3582130286468512</c:v>
                </c:pt>
                <c:pt idx="287">
                  <c:v>8.1544936414260878</c:v>
                </c:pt>
                <c:pt idx="288">
                  <c:v>7.8901925794486862</c:v>
                </c:pt>
                <c:pt idx="289">
                  <c:v>7.8986004437049866</c:v>
                </c:pt>
                <c:pt idx="290">
                  <c:v>7.8624475217376686</c:v>
                </c:pt>
                <c:pt idx="291">
                  <c:v>8.6200295169891366</c:v>
                </c:pt>
                <c:pt idx="292">
                  <c:v>8.7828107325485227</c:v>
                </c:pt>
                <c:pt idx="293">
                  <c:v>7.8723455712158206</c:v>
                </c:pt>
                <c:pt idx="294">
                  <c:v>7.9184926836433398</c:v>
                </c:pt>
                <c:pt idx="295">
                  <c:v>8.3898406169471809</c:v>
                </c:pt>
                <c:pt idx="296">
                  <c:v>8.4821555232925423</c:v>
                </c:pt>
                <c:pt idx="297">
                  <c:v>8.3917321348731999</c:v>
                </c:pt>
                <c:pt idx="298">
                  <c:v>8.5843790993408184</c:v>
                </c:pt>
                <c:pt idx="299">
                  <c:v>8.4955576879829398</c:v>
                </c:pt>
                <c:pt idx="300">
                  <c:v>8.91900225905915</c:v>
                </c:pt>
                <c:pt idx="301">
                  <c:v>8.1708236343955996</c:v>
                </c:pt>
                <c:pt idx="302">
                  <c:v>8.3165946036415104</c:v>
                </c:pt>
                <c:pt idx="303">
                  <c:v>8.7199563296928417</c:v>
                </c:pt>
                <c:pt idx="304">
                  <c:v>8.4150904807983409</c:v>
                </c:pt>
                <c:pt idx="305">
                  <c:v>8.5144784568351515</c:v>
                </c:pt>
                <c:pt idx="306">
                  <c:v>8.0202836252723682</c:v>
                </c:pt>
                <c:pt idx="307">
                  <c:v>8.2196878474845896</c:v>
                </c:pt>
                <c:pt idx="308">
                  <c:v>8.3056328548095699</c:v>
                </c:pt>
                <c:pt idx="309">
                  <c:v>8.5207175594032307</c:v>
                </c:pt>
                <c:pt idx="310">
                  <c:v>8.4024641514747707</c:v>
                </c:pt>
                <c:pt idx="311">
                  <c:v>8.0229565681571966</c:v>
                </c:pt>
                <c:pt idx="312">
                  <c:v>7.8608835539016706</c:v>
                </c:pt>
                <c:pt idx="313">
                  <c:v>7.8856242059234622</c:v>
                </c:pt>
                <c:pt idx="314">
                  <c:v>8.715510927191163</c:v>
                </c:pt>
                <c:pt idx="315">
                  <c:v>8.0194211512298583</c:v>
                </c:pt>
                <c:pt idx="316">
                  <c:v>7.6637738591972218</c:v>
                </c:pt>
                <c:pt idx="317">
                  <c:v>8.3557580798492399</c:v>
                </c:pt>
                <c:pt idx="318">
                  <c:v>8.2104426623497009</c:v>
                </c:pt>
                <c:pt idx="319">
                  <c:v>8.0783578090667731</c:v>
                </c:pt>
                <c:pt idx="320">
                  <c:v>8.1466883351852406</c:v>
                </c:pt>
                <c:pt idx="321">
                  <c:v>8.5207840755477893</c:v>
                </c:pt>
                <c:pt idx="322">
                  <c:v>7.7937799432228099</c:v>
                </c:pt>
                <c:pt idx="323">
                  <c:v>7.780303436959076</c:v>
                </c:pt>
                <c:pt idx="324">
                  <c:v>7.8701142060973863</c:v>
                </c:pt>
                <c:pt idx="325">
                  <c:v>7.7346845409736638</c:v>
                </c:pt>
                <c:pt idx="326">
                  <c:v>7.7747345264693992</c:v>
                </c:pt>
                <c:pt idx="327">
                  <c:v>8.8402493797348036</c:v>
                </c:pt>
                <c:pt idx="328">
                  <c:v>8.9268668149749768</c:v>
                </c:pt>
                <c:pt idx="329">
                  <c:v>8.7228735377471924</c:v>
                </c:pt>
                <c:pt idx="330">
                  <c:v>8.4270399105331428</c:v>
                </c:pt>
                <c:pt idx="331">
                  <c:v>8.5798682986129773</c:v>
                </c:pt>
                <c:pt idx="332">
                  <c:v>8.7679608635353077</c:v>
                </c:pt>
                <c:pt idx="333">
                  <c:v>8.1007793393760696</c:v>
                </c:pt>
                <c:pt idx="334">
                  <c:v>8.3992467823310868</c:v>
                </c:pt>
                <c:pt idx="335">
                  <c:v>8.1074091544235234</c:v>
                </c:pt>
                <c:pt idx="336">
                  <c:v>8.36028285455704</c:v>
                </c:pt>
                <c:pt idx="337">
                  <c:v>8.80907454838486</c:v>
                </c:pt>
                <c:pt idx="338">
                  <c:v>8.9079544305107117</c:v>
                </c:pt>
                <c:pt idx="339">
                  <c:v>7.6628130083358634</c:v>
                </c:pt>
                <c:pt idx="340">
                  <c:v>8.4957158734359748</c:v>
                </c:pt>
                <c:pt idx="341">
                  <c:v>9.0610656519447321</c:v>
                </c:pt>
                <c:pt idx="342">
                  <c:v>8.9872472644203203</c:v>
                </c:pt>
                <c:pt idx="343">
                  <c:v>8.3758901132835408</c:v>
                </c:pt>
                <c:pt idx="344">
                  <c:v>8.5266156968605049</c:v>
                </c:pt>
                <c:pt idx="345">
                  <c:v>8.5611822926239007</c:v>
                </c:pt>
                <c:pt idx="346">
                  <c:v>8.3938259960288999</c:v>
                </c:pt>
                <c:pt idx="347">
                  <c:v>8.0329205748207109</c:v>
                </c:pt>
                <c:pt idx="348">
                  <c:v>7.6740955997474529</c:v>
                </c:pt>
                <c:pt idx="349">
                  <c:v>7.7959738580749383</c:v>
                </c:pt>
                <c:pt idx="350">
                  <c:v>8.5778348050506601</c:v>
                </c:pt>
                <c:pt idx="351">
                  <c:v>8.4311767675574973</c:v>
                </c:pt>
                <c:pt idx="352">
                  <c:v>8.3810152101699895</c:v>
                </c:pt>
                <c:pt idx="353">
                  <c:v>8.1756603083358765</c:v>
                </c:pt>
                <c:pt idx="354">
                  <c:v>7.8428023417648323</c:v>
                </c:pt>
                <c:pt idx="355">
                  <c:v>8.5108167151290903</c:v>
                </c:pt>
                <c:pt idx="356">
                  <c:v>8.6764257052711482</c:v>
                </c:pt>
                <c:pt idx="357">
                  <c:v>8.5392414672248602</c:v>
                </c:pt>
                <c:pt idx="358">
                  <c:v>8.6307229654060347</c:v>
                </c:pt>
                <c:pt idx="359">
                  <c:v>8.0967447718849197</c:v>
                </c:pt>
                <c:pt idx="360">
                  <c:v>7.6503566026084773</c:v>
                </c:pt>
                <c:pt idx="361">
                  <c:v>7.3187898317848212</c:v>
                </c:pt>
                <c:pt idx="362">
                  <c:v>7.4269383753318801</c:v>
                </c:pt>
                <c:pt idx="363">
                  <c:v>6.8125035948509218</c:v>
                </c:pt>
                <c:pt idx="364">
                  <c:v>7.9968542915290843</c:v>
                </c:pt>
                <c:pt idx="365">
                  <c:v>8.3278922869514478</c:v>
                </c:pt>
                <c:pt idx="366">
                  <c:v>8.4830710984588631</c:v>
                </c:pt>
                <c:pt idx="367">
                  <c:v>8.4756481203094491</c:v>
                </c:pt>
                <c:pt idx="368">
                  <c:v>9.1222018142257699</c:v>
                </c:pt>
                <c:pt idx="369">
                  <c:v>8.6556061520233207</c:v>
                </c:pt>
                <c:pt idx="370">
                  <c:v>8.4858541563057006</c:v>
                </c:pt>
                <c:pt idx="371">
                  <c:v>8.3932782160148633</c:v>
                </c:pt>
                <c:pt idx="372">
                  <c:v>8.0981907993301157</c:v>
                </c:pt>
                <c:pt idx="373">
                  <c:v>7.9274790706695546</c:v>
                </c:pt>
                <c:pt idx="374">
                  <c:v>8.2891228769783023</c:v>
                </c:pt>
                <c:pt idx="375">
                  <c:v>8.1512980716911176</c:v>
                </c:pt>
                <c:pt idx="376">
                  <c:v>8.2352162929641732</c:v>
                </c:pt>
                <c:pt idx="377">
                  <c:v>7.9007077198814404</c:v>
                </c:pt>
                <c:pt idx="378">
                  <c:v>8.1829608744209299</c:v>
                </c:pt>
                <c:pt idx="379">
                  <c:v>7.9203562536094676</c:v>
                </c:pt>
                <c:pt idx="380">
                  <c:v>8.4933844546211255</c:v>
                </c:pt>
                <c:pt idx="381">
                  <c:v>8.5950954650848388</c:v>
                </c:pt>
              </c:numCache>
            </c:numRef>
          </c:yVal>
          <c:smooth val="0"/>
          <c:extLst>
            <c:ext xmlns:c16="http://schemas.microsoft.com/office/drawing/2014/chart" uri="{C3380CC4-5D6E-409C-BE32-E72D297353CC}">
              <c16:uniqueId val="{00000000-17BE-6542-BA75-76AE1A49707C}"/>
            </c:ext>
          </c:extLst>
        </c:ser>
        <c:ser>
          <c:idx val="1"/>
          <c:order val="1"/>
          <c:tx>
            <c:v>TA 2011</c:v>
          </c:tx>
          <c:spPr>
            <a:ln w="25400">
              <a:solidFill>
                <a:srgbClr val="DD2D32"/>
              </a:solidFill>
              <a:prstDash val="solid"/>
            </a:ln>
          </c:spPr>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'2011'!$F$3:$F$292</c:f>
              <c:numCache>
                <c:formatCode>General</c:formatCode>
                <c:ptCount val="290"/>
                <c:pt idx="0">
                  <c:v>6.8246134458755456</c:v>
                </c:pt>
                <c:pt idx="1">
                  <c:v>7.1092108752914438</c:v>
                </c:pt>
                <c:pt idx="2">
                  <c:v>8.0199393064064068</c:v>
                </c:pt>
                <c:pt idx="3">
                  <c:v>8.2574896990859994</c:v>
                </c:pt>
                <c:pt idx="4">
                  <c:v>8.2694156525344855</c:v>
                </c:pt>
                <c:pt idx="5">
                  <c:v>9.1151695485557571</c:v>
                </c:pt>
                <c:pt idx="6">
                  <c:v>9.5933563476470969</c:v>
                </c:pt>
                <c:pt idx="7">
                  <c:v>9.1093189226302975</c:v>
                </c:pt>
                <c:pt idx="8">
                  <c:v>8.3293109253959656</c:v>
                </c:pt>
                <c:pt idx="9">
                  <c:v>7.3529226752105696</c:v>
                </c:pt>
                <c:pt idx="10">
                  <c:v>7.1747393389503484</c:v>
                </c:pt>
                <c:pt idx="11">
                  <c:v>6.8476509492210376</c:v>
                </c:pt>
                <c:pt idx="12">
                  <c:v>7.5726204700653081</c:v>
                </c:pt>
                <c:pt idx="13">
                  <c:v>9.349315320760347</c:v>
                </c:pt>
                <c:pt idx="14">
                  <c:v>9.2994740469932573</c:v>
                </c:pt>
                <c:pt idx="15">
                  <c:v>9.5721527894302376</c:v>
                </c:pt>
                <c:pt idx="16">
                  <c:v>9.3811553135559098</c:v>
                </c:pt>
                <c:pt idx="17">
                  <c:v>8.9291652551971445</c:v>
                </c:pt>
                <c:pt idx="18">
                  <c:v>9.0558399424026508</c:v>
                </c:pt>
                <c:pt idx="19">
                  <c:v>8.2875359918151847</c:v>
                </c:pt>
                <c:pt idx="20">
                  <c:v>8.218724760786408</c:v>
                </c:pt>
                <c:pt idx="21">
                  <c:v>8.550545299086</c:v>
                </c:pt>
                <c:pt idx="22">
                  <c:v>8.7424522015754711</c:v>
                </c:pt>
                <c:pt idx="23">
                  <c:v>8.6723475389625566</c:v>
                </c:pt>
                <c:pt idx="24">
                  <c:v>8.9337040038848894</c:v>
                </c:pt>
                <c:pt idx="25">
                  <c:v>9.3786344075729406</c:v>
                </c:pt>
                <c:pt idx="26">
                  <c:v>10.287090669548039</c:v>
                </c:pt>
                <c:pt idx="27">
                  <c:v>11.504554109115601</c:v>
                </c:pt>
                <c:pt idx="28">
                  <c:v>11.520075288125611</c:v>
                </c:pt>
                <c:pt idx="29">
                  <c:v>10.83701485106964</c:v>
                </c:pt>
                <c:pt idx="30">
                  <c:v>11.130439364140321</c:v>
                </c:pt>
                <c:pt idx="31">
                  <c:v>10.2146193736908</c:v>
                </c:pt>
                <c:pt idx="32">
                  <c:v>9.4374916932037358</c:v>
                </c:pt>
                <c:pt idx="33">
                  <c:v>10.23061566801911</c:v>
                </c:pt>
                <c:pt idx="34">
                  <c:v>9.5365582677017215</c:v>
                </c:pt>
                <c:pt idx="35">
                  <c:v>9.0830036825477602</c:v>
                </c:pt>
                <c:pt idx="36">
                  <c:v>8.7355770034400955</c:v>
                </c:pt>
                <c:pt idx="37">
                  <c:v>8.6764301769447396</c:v>
                </c:pt>
                <c:pt idx="38">
                  <c:v>8.8328694414436342</c:v>
                </c:pt>
                <c:pt idx="39">
                  <c:v>8.4894337310096795</c:v>
                </c:pt>
                <c:pt idx="40">
                  <c:v>8.5472329068786621</c:v>
                </c:pt>
                <c:pt idx="41">
                  <c:v>8.0821794131034856</c:v>
                </c:pt>
                <c:pt idx="42">
                  <c:v>8.2995379637146005</c:v>
                </c:pt>
                <c:pt idx="43">
                  <c:v>9.1307779252006487</c:v>
                </c:pt>
                <c:pt idx="44">
                  <c:v>9.1328332181716902</c:v>
                </c:pt>
                <c:pt idx="45">
                  <c:v>9.348220319691448</c:v>
                </c:pt>
                <c:pt idx="46">
                  <c:v>9.3938313902481099</c:v>
                </c:pt>
                <c:pt idx="47">
                  <c:v>9.5632720456924449</c:v>
                </c:pt>
                <c:pt idx="48">
                  <c:v>8.9638346994529794</c:v>
                </c:pt>
                <c:pt idx="49">
                  <c:v>9.2711666763290399</c:v>
                </c:pt>
                <c:pt idx="50">
                  <c:v>9.606171046220398</c:v>
                </c:pt>
                <c:pt idx="51">
                  <c:v>9.5771856580490091</c:v>
                </c:pt>
                <c:pt idx="52">
                  <c:v>9.3990576587493901</c:v>
                </c:pt>
                <c:pt idx="53">
                  <c:v>8.8387295696754471</c:v>
                </c:pt>
                <c:pt idx="54">
                  <c:v>9.0996248932594295</c:v>
                </c:pt>
                <c:pt idx="55">
                  <c:v>8.8376636344848638</c:v>
                </c:pt>
                <c:pt idx="56">
                  <c:v>8.7412884485252178</c:v>
                </c:pt>
                <c:pt idx="57">
                  <c:v>7.9986675551673896</c:v>
                </c:pt>
                <c:pt idx="58">
                  <c:v>8.3573734719314476</c:v>
                </c:pt>
                <c:pt idx="59">
                  <c:v>8.1391731287681477</c:v>
                </c:pt>
                <c:pt idx="60">
                  <c:v>8.4094891506751992</c:v>
                </c:pt>
                <c:pt idx="61">
                  <c:v>8.6725314365386996</c:v>
                </c:pt>
                <c:pt idx="62">
                  <c:v>8.8332702151886</c:v>
                </c:pt>
                <c:pt idx="63">
                  <c:v>8.8309527703536972</c:v>
                </c:pt>
                <c:pt idx="64">
                  <c:v>8.368851140103148</c:v>
                </c:pt>
                <c:pt idx="65">
                  <c:v>8.4264725669471741</c:v>
                </c:pt>
                <c:pt idx="66">
                  <c:v>8.2248677223723927</c:v>
                </c:pt>
                <c:pt idx="67">
                  <c:v>7.961010473998261</c:v>
                </c:pt>
                <c:pt idx="68">
                  <c:v>8.143364763793917</c:v>
                </c:pt>
                <c:pt idx="69">
                  <c:v>8.1877064380119329</c:v>
                </c:pt>
                <c:pt idx="70">
                  <c:v>8.0597478215286298</c:v>
                </c:pt>
                <c:pt idx="71">
                  <c:v>8.2315679662788117</c:v>
                </c:pt>
                <c:pt idx="72">
                  <c:v>8.38485246506424</c:v>
                </c:pt>
                <c:pt idx="73">
                  <c:v>8.2175475927154551</c:v>
                </c:pt>
                <c:pt idx="74">
                  <c:v>8.1798614456680312</c:v>
                </c:pt>
                <c:pt idx="75">
                  <c:v>8.457979420060731</c:v>
                </c:pt>
                <c:pt idx="76">
                  <c:v>8.4890681716941678</c:v>
                </c:pt>
                <c:pt idx="77">
                  <c:v>8.4347636087310676</c:v>
                </c:pt>
                <c:pt idx="78">
                  <c:v>8.1299810447570806</c:v>
                </c:pt>
                <c:pt idx="79">
                  <c:v>7.8174227993797309</c:v>
                </c:pt>
                <c:pt idx="80">
                  <c:v>8.0989755780441186</c:v>
                </c:pt>
                <c:pt idx="81">
                  <c:v>8.1859418038238534</c:v>
                </c:pt>
                <c:pt idx="82">
                  <c:v>7.3517863111610406</c:v>
                </c:pt>
                <c:pt idx="83">
                  <c:v>8.5397188183799742</c:v>
                </c:pt>
                <c:pt idx="84">
                  <c:v>8.1289542367103582</c:v>
                </c:pt>
                <c:pt idx="85">
                  <c:v>7.5292184062591563</c:v>
                </c:pt>
                <c:pt idx="86">
                  <c:v>7.5773895099426269</c:v>
                </c:pt>
                <c:pt idx="87">
                  <c:v>7.7393389942153927</c:v>
                </c:pt>
                <c:pt idx="88">
                  <c:v>7.4814698757293696</c:v>
                </c:pt>
                <c:pt idx="89">
                  <c:v>7.5239591591651864</c:v>
                </c:pt>
                <c:pt idx="90">
                  <c:v>7.9873776972862238</c:v>
                </c:pt>
                <c:pt idx="91">
                  <c:v>8.1358372602745046</c:v>
                </c:pt>
                <c:pt idx="92">
                  <c:v>7.7751939909301804</c:v>
                </c:pt>
                <c:pt idx="93">
                  <c:v>7.157430608425126</c:v>
                </c:pt>
                <c:pt idx="94">
                  <c:v>6.9924448577888372</c:v>
                </c:pt>
                <c:pt idx="95">
                  <c:v>6.241802899939727</c:v>
                </c:pt>
                <c:pt idx="96">
                  <c:v>6.7675202354736337</c:v>
                </c:pt>
                <c:pt idx="97">
                  <c:v>6.1926631199661299</c:v>
                </c:pt>
                <c:pt idx="98">
                  <c:v>5.5738645450263986</c:v>
                </c:pt>
                <c:pt idx="99">
                  <c:v>5.4597491120407096</c:v>
                </c:pt>
                <c:pt idx="100">
                  <c:v>5.70237038256455</c:v>
                </c:pt>
                <c:pt idx="101">
                  <c:v>6.2529071833671566</c:v>
                </c:pt>
                <c:pt idx="102">
                  <c:v>6.1449738391113264</c:v>
                </c:pt>
                <c:pt idx="103">
                  <c:v>5.8596855361266913</c:v>
                </c:pt>
                <c:pt idx="104">
                  <c:v>6.3547076273025436</c:v>
                </c:pt>
                <c:pt idx="105">
                  <c:v>6.2183254957054137</c:v>
                </c:pt>
                <c:pt idx="106">
                  <c:v>6.7195129068351749</c:v>
                </c:pt>
                <c:pt idx="107">
                  <c:v>6.6080340843864347</c:v>
                </c:pt>
                <c:pt idx="108">
                  <c:v>6.2177318810371407</c:v>
                </c:pt>
                <c:pt idx="109">
                  <c:v>5.8419631757949828</c:v>
                </c:pt>
                <c:pt idx="110">
                  <c:v>5.8958669650131226</c:v>
                </c:pt>
                <c:pt idx="111">
                  <c:v>5.8358621361488341</c:v>
                </c:pt>
                <c:pt idx="112">
                  <c:v>5.9311685921218897</c:v>
                </c:pt>
                <c:pt idx="113">
                  <c:v>5.7357050322555549</c:v>
                </c:pt>
                <c:pt idx="114">
                  <c:v>5.7258181619613646</c:v>
                </c:pt>
                <c:pt idx="115">
                  <c:v>5.6314496395225531</c:v>
                </c:pt>
                <c:pt idx="116">
                  <c:v>5.6159368449004896</c:v>
                </c:pt>
                <c:pt idx="117">
                  <c:v>5.5153392811592106</c:v>
                </c:pt>
                <c:pt idx="118">
                  <c:v>6.2286282316429142</c:v>
                </c:pt>
                <c:pt idx="119">
                  <c:v>5.9911873949661301</c:v>
                </c:pt>
                <c:pt idx="120">
                  <c:v>6.0427513809814446</c:v>
                </c:pt>
                <c:pt idx="121">
                  <c:v>5.9541747937522898</c:v>
                </c:pt>
                <c:pt idx="122">
                  <c:v>6.5910053924194338</c:v>
                </c:pt>
                <c:pt idx="123">
                  <c:v>6.9194855905517576</c:v>
                </c:pt>
                <c:pt idx="124">
                  <c:v>8.0870004361862193</c:v>
                </c:pt>
                <c:pt idx="125">
                  <c:v>8.1381122242103476</c:v>
                </c:pt>
                <c:pt idx="126">
                  <c:v>7.6737786698822017</c:v>
                </c:pt>
                <c:pt idx="127">
                  <c:v>8.2022477615478486</c:v>
                </c:pt>
                <c:pt idx="128">
                  <c:v>7.6515902255584667</c:v>
                </c:pt>
                <c:pt idx="129">
                  <c:v>6.9152145833198553</c:v>
                </c:pt>
                <c:pt idx="130">
                  <c:v>6.7178444136291509</c:v>
                </c:pt>
                <c:pt idx="131">
                  <c:v>5.8898615073898322</c:v>
                </c:pt>
                <c:pt idx="132">
                  <c:v>5.8657776324256856</c:v>
                </c:pt>
                <c:pt idx="133">
                  <c:v>5.8808751203636174</c:v>
                </c:pt>
                <c:pt idx="134">
                  <c:v>5.8993945565116856</c:v>
                </c:pt>
                <c:pt idx="135">
                  <c:v>5.803466537910448</c:v>
                </c:pt>
                <c:pt idx="136">
                  <c:v>5.3734284841346804</c:v>
                </c:pt>
                <c:pt idx="137">
                  <c:v>4.7259055549690236</c:v>
                </c:pt>
                <c:pt idx="138">
                  <c:v>5.1925056888450438</c:v>
                </c:pt>
                <c:pt idx="139">
                  <c:v>5.606681598500062</c:v>
                </c:pt>
                <c:pt idx="140">
                  <c:v>4.8604856021118046</c:v>
                </c:pt>
                <c:pt idx="141">
                  <c:v>5.1380787138175972</c:v>
                </c:pt>
                <c:pt idx="142">
                  <c:v>5.2559486757362368</c:v>
                </c:pt>
                <c:pt idx="143">
                  <c:v>5.0266317520431523</c:v>
                </c:pt>
                <c:pt idx="144">
                  <c:v>4.6692273717716208</c:v>
                </c:pt>
                <c:pt idx="145">
                  <c:v>4.5606294250293731</c:v>
                </c:pt>
                <c:pt idx="146">
                  <c:v>4.53376081534081</c:v>
                </c:pt>
                <c:pt idx="147">
                  <c:v>4.0724132210483557</c:v>
                </c:pt>
                <c:pt idx="148">
                  <c:v>3.9050208715850832</c:v>
                </c:pt>
                <c:pt idx="149">
                  <c:v>4.0731541214653024</c:v>
                </c:pt>
                <c:pt idx="150">
                  <c:v>4.4865089200584416</c:v>
                </c:pt>
                <c:pt idx="151">
                  <c:v>4.4691599444709782</c:v>
                </c:pt>
                <c:pt idx="152">
                  <c:v>3.8472996705242162</c:v>
                </c:pt>
                <c:pt idx="153">
                  <c:v>3.818538145511627</c:v>
                </c:pt>
                <c:pt idx="154">
                  <c:v>4.0007040660575726</c:v>
                </c:pt>
                <c:pt idx="155">
                  <c:v>4.2320637061397548</c:v>
                </c:pt>
                <c:pt idx="156">
                  <c:v>4.2005621631385797</c:v>
                </c:pt>
                <c:pt idx="157">
                  <c:v>4.3850882888980847</c:v>
                </c:pt>
                <c:pt idx="158">
                  <c:v>4.3924819216896056</c:v>
                </c:pt>
                <c:pt idx="159">
                  <c:v>7.47664326305466</c:v>
                </c:pt>
                <c:pt idx="160">
                  <c:v>7.4784582035705567</c:v>
                </c:pt>
                <c:pt idx="161">
                  <c:v>6.5527608451332098</c:v>
                </c:pt>
                <c:pt idx="162">
                  <c:v>6.3833112463416937</c:v>
                </c:pt>
                <c:pt idx="163">
                  <c:v>6.0587364961257846</c:v>
                </c:pt>
                <c:pt idx="164">
                  <c:v>5.9659509461356892</c:v>
                </c:pt>
                <c:pt idx="165">
                  <c:v>5.6934337429069437</c:v>
                </c:pt>
                <c:pt idx="166">
                  <c:v>5.7704946527389467</c:v>
                </c:pt>
                <c:pt idx="167">
                  <c:v>5.8398005626579286</c:v>
                </c:pt>
                <c:pt idx="168">
                  <c:v>5.9744225317405704</c:v>
                </c:pt>
                <c:pt idx="169">
                  <c:v>5.8769182482009752</c:v>
                </c:pt>
                <c:pt idx="170">
                  <c:v>6.1356861730773886</c:v>
                </c:pt>
                <c:pt idx="171">
                  <c:v>6.0110980805580141</c:v>
                </c:pt>
                <c:pt idx="172">
                  <c:v>6.2703886322845461</c:v>
                </c:pt>
                <c:pt idx="173">
                  <c:v>6.6680517693122736</c:v>
                </c:pt>
                <c:pt idx="174">
                  <c:v>6.3469699551246697</c:v>
                </c:pt>
                <c:pt idx="175">
                  <c:v>5.9827733821586602</c:v>
                </c:pt>
                <c:pt idx="176">
                  <c:v>6.1658872975044066</c:v>
                </c:pt>
                <c:pt idx="177">
                  <c:v>5.9838152821037296</c:v>
                </c:pt>
                <c:pt idx="178">
                  <c:v>5.5659815434570152</c:v>
                </c:pt>
                <c:pt idx="179">
                  <c:v>5.1855611797691354</c:v>
                </c:pt>
                <c:pt idx="180">
                  <c:v>4.9873514533630381</c:v>
                </c:pt>
                <c:pt idx="181">
                  <c:v>6.3207782450248722</c:v>
                </c:pt>
                <c:pt idx="182">
                  <c:v>6.8247246787559224</c:v>
                </c:pt>
                <c:pt idx="183">
                  <c:v>7.173699674842072</c:v>
                </c:pt>
                <c:pt idx="184">
                  <c:v>7.089629975626373</c:v>
                </c:pt>
                <c:pt idx="185">
                  <c:v>7.1562349947006227</c:v>
                </c:pt>
                <c:pt idx="186">
                  <c:v>7.1142906964828496</c:v>
                </c:pt>
                <c:pt idx="187">
                  <c:v>6.8439126301048283</c:v>
                </c:pt>
                <c:pt idx="188">
                  <c:v>6.6518978484901439</c:v>
                </c:pt>
                <c:pt idx="189">
                  <c:v>6.6080676219383241</c:v>
                </c:pt>
                <c:pt idx="190">
                  <c:v>6.5206134247787482</c:v>
                </c:pt>
                <c:pt idx="191">
                  <c:v>6.2670997163635249</c:v>
                </c:pt>
                <c:pt idx="192">
                  <c:v>5.9442487963142403</c:v>
                </c:pt>
                <c:pt idx="193">
                  <c:v>6.041437267906935</c:v>
                </c:pt>
                <c:pt idx="194">
                  <c:v>6.1434344654800386</c:v>
                </c:pt>
                <c:pt idx="195">
                  <c:v>5.8736986432205196</c:v>
                </c:pt>
                <c:pt idx="196">
                  <c:v>6.1529999342353756</c:v>
                </c:pt>
                <c:pt idx="197">
                  <c:v>5.8092808314880378</c:v>
                </c:pt>
                <c:pt idx="198">
                  <c:v>6.0487998784629786</c:v>
                </c:pt>
                <c:pt idx="199">
                  <c:v>5.9477406144241396</c:v>
                </c:pt>
                <c:pt idx="200">
                  <c:v>5.8994353605331407</c:v>
                </c:pt>
                <c:pt idx="201">
                  <c:v>6.2068355304313663</c:v>
                </c:pt>
                <c:pt idx="202">
                  <c:v>6.0258367166908267</c:v>
                </c:pt>
                <c:pt idx="203">
                  <c:v>6.1704847369079374</c:v>
                </c:pt>
                <c:pt idx="204">
                  <c:v>5.8935366641166667</c:v>
                </c:pt>
                <c:pt idx="205">
                  <c:v>5.2531667358077998</c:v>
                </c:pt>
                <c:pt idx="206">
                  <c:v>5.6471334756591798</c:v>
                </c:pt>
                <c:pt idx="207">
                  <c:v>5.6080678173110936</c:v>
                </c:pt>
                <c:pt idx="208">
                  <c:v>5.6712905742782587</c:v>
                </c:pt>
                <c:pt idx="209">
                  <c:v>6.3552168391319128</c:v>
                </c:pt>
                <c:pt idx="210">
                  <c:v>5.8308231189788824</c:v>
                </c:pt>
                <c:pt idx="211">
                  <c:v>5.8327196675376856</c:v>
                </c:pt>
                <c:pt idx="212">
                  <c:v>6.584022315158844</c:v>
                </c:pt>
                <c:pt idx="213">
                  <c:v>6.4844806253425604</c:v>
                </c:pt>
                <c:pt idx="214">
                  <c:v>6.5881418444480886</c:v>
                </c:pt>
                <c:pt idx="215">
                  <c:v>6.5923893753936769</c:v>
                </c:pt>
                <c:pt idx="216">
                  <c:v>6.4614727468345681</c:v>
                </c:pt>
                <c:pt idx="217">
                  <c:v>6.1904524363380444</c:v>
                </c:pt>
                <c:pt idx="218">
                  <c:v>6.0211576692443849</c:v>
                </c:pt>
                <c:pt idx="219">
                  <c:v>6.1551770803115851</c:v>
                </c:pt>
                <c:pt idx="220">
                  <c:v>5.806799052648925</c:v>
                </c:pt>
                <c:pt idx="221">
                  <c:v>5.9496790849227903</c:v>
                </c:pt>
                <c:pt idx="222">
                  <c:v>5.6465694858284001</c:v>
                </c:pt>
                <c:pt idx="223">
                  <c:v>5.6291914443626396</c:v>
                </c:pt>
                <c:pt idx="224">
                  <c:v>5.7978400546234097</c:v>
                </c:pt>
                <c:pt idx="225">
                  <c:v>5.6629346932273714</c:v>
                </c:pt>
                <c:pt idx="226">
                  <c:v>5.9399599023879999</c:v>
                </c:pt>
                <c:pt idx="227">
                  <c:v>5.7589868007705647</c:v>
                </c:pt>
                <c:pt idx="228">
                  <c:v>5.7484006725196837</c:v>
                </c:pt>
                <c:pt idx="229">
                  <c:v>5.8357190425941461</c:v>
                </c:pt>
                <c:pt idx="230">
                  <c:v>5.7374663126884462</c:v>
                </c:pt>
                <c:pt idx="231">
                  <c:v>5.6855138500304987</c:v>
                </c:pt>
                <c:pt idx="232">
                  <c:v>5.6121811980491643</c:v>
                </c:pt>
                <c:pt idx="233">
                  <c:v>4.9157431905075102</c:v>
                </c:pt>
                <c:pt idx="234">
                  <c:v>5.8700408142288207</c:v>
                </c:pt>
                <c:pt idx="235">
                  <c:v>7.1221295402755587</c:v>
                </c:pt>
                <c:pt idx="236">
                  <c:v>6.8786139350349433</c:v>
                </c:pt>
                <c:pt idx="237">
                  <c:v>6.8494664486961359</c:v>
                </c:pt>
                <c:pt idx="238">
                  <c:v>6.9273149320381036</c:v>
                </c:pt>
                <c:pt idx="239">
                  <c:v>7.0525352074104077</c:v>
                </c:pt>
                <c:pt idx="240">
                  <c:v>6.7728046357315073</c:v>
                </c:pt>
                <c:pt idx="241">
                  <c:v>6.4921120952728302</c:v>
                </c:pt>
                <c:pt idx="242">
                  <c:v>6.5192551539276131</c:v>
                </c:pt>
                <c:pt idx="243">
                  <c:v>5.5416187478530876</c:v>
                </c:pt>
                <c:pt idx="244">
                  <c:v>6.4625124109428409</c:v>
                </c:pt>
                <c:pt idx="245">
                  <c:v>6.6243668721519278</c:v>
                </c:pt>
                <c:pt idx="246">
                  <c:v>7.4300769312286379</c:v>
                </c:pt>
                <c:pt idx="247">
                  <c:v>7.120100518386824</c:v>
                </c:pt>
                <c:pt idx="248">
                  <c:v>6.7557368166206366</c:v>
                </c:pt>
                <c:pt idx="249">
                  <c:v>6.3953176899147044</c:v>
                </c:pt>
                <c:pt idx="250">
                  <c:v>6.3468682245506303</c:v>
                </c:pt>
                <c:pt idx="251">
                  <c:v>6.0988038093566894</c:v>
                </c:pt>
                <c:pt idx="252">
                  <c:v>6.0252900545951853</c:v>
                </c:pt>
                <c:pt idx="253">
                  <c:v>6.4308507261314398</c:v>
                </c:pt>
                <c:pt idx="254">
                  <c:v>5.77374276463852</c:v>
                </c:pt>
                <c:pt idx="255">
                  <c:v>5.7020953746391303</c:v>
                </c:pt>
                <c:pt idx="256">
                  <c:v>5.7316883514587396</c:v>
                </c:pt>
                <c:pt idx="257">
                  <c:v>6.0861048153373716</c:v>
                </c:pt>
                <c:pt idx="258">
                  <c:v>6.2310960365020751</c:v>
                </c:pt>
                <c:pt idx="259">
                  <c:v>7.2589683415374759</c:v>
                </c:pt>
                <c:pt idx="260">
                  <c:v>7.2168390278251646</c:v>
                </c:pt>
                <c:pt idx="261">
                  <c:v>6.6503344396133377</c:v>
                </c:pt>
                <c:pt idx="262">
                  <c:v>6.191274106359101</c:v>
                </c:pt>
                <c:pt idx="263">
                  <c:v>6.2170572172851406</c:v>
                </c:pt>
                <c:pt idx="264">
                  <c:v>6.1604329736503596</c:v>
                </c:pt>
                <c:pt idx="265">
                  <c:v>5.650187069757826</c:v>
                </c:pt>
                <c:pt idx="266">
                  <c:v>5.3773261066223137</c:v>
                </c:pt>
                <c:pt idx="267">
                  <c:v>5.5423588098312386</c:v>
                </c:pt>
                <c:pt idx="268">
                  <c:v>5.9017086475914011</c:v>
                </c:pt>
                <c:pt idx="269">
                  <c:v>6.1226350347633369</c:v>
                </c:pt>
                <c:pt idx="270">
                  <c:v>5.8496348907875069</c:v>
                </c:pt>
                <c:pt idx="271">
                  <c:v>5.9122310544937138</c:v>
                </c:pt>
                <c:pt idx="272">
                  <c:v>5.79263949824524</c:v>
                </c:pt>
                <c:pt idx="273">
                  <c:v>5.7111924355865478</c:v>
                </c:pt>
                <c:pt idx="274">
                  <c:v>6.1555840026077089</c:v>
                </c:pt>
                <c:pt idx="275">
                  <c:v>6.0486595797042852</c:v>
                </c:pt>
                <c:pt idx="276">
                  <c:v>6.2990280247123804</c:v>
                </c:pt>
                <c:pt idx="277">
                  <c:v>6.1695300345977664</c:v>
                </c:pt>
                <c:pt idx="278">
                  <c:v>5.767768049771119</c:v>
                </c:pt>
                <c:pt idx="279">
                  <c:v>5.9937815246040351</c:v>
                </c:pt>
                <c:pt idx="280">
                  <c:v>5.9555274750114444</c:v>
                </c:pt>
                <c:pt idx="281">
                  <c:v>6.1076649895225534</c:v>
                </c:pt>
                <c:pt idx="282">
                  <c:v>5.9997221429603602</c:v>
                </c:pt>
                <c:pt idx="283">
                  <c:v>5.7540327453987077</c:v>
                </c:pt>
                <c:pt idx="284">
                  <c:v>5.9412091761955281</c:v>
                </c:pt>
                <c:pt idx="285">
                  <c:v>6.3465412334198001</c:v>
                </c:pt>
                <c:pt idx="286">
                  <c:v>6.3546634695259057</c:v>
                </c:pt>
                <c:pt idx="287">
                  <c:v>5.8472408685424746</c:v>
                </c:pt>
                <c:pt idx="288">
                  <c:v>5.7009863995903016</c:v>
                </c:pt>
                <c:pt idx="289">
                  <c:v>5.9679536969421401</c:v>
                </c:pt>
              </c:numCache>
            </c:numRef>
          </c:yVal>
          <c:smooth val="0"/>
          <c:extLst>
            <c:ext xmlns:c16="http://schemas.microsoft.com/office/drawing/2014/chart" uri="{C3380CC4-5D6E-409C-BE32-E72D297353CC}">
              <c16:uniqueId val="{00000001-17BE-6542-BA75-76AE1A49707C}"/>
            </c:ext>
          </c:extLst>
        </c:ser>
        <c:ser>
          <c:idx val="2"/>
          <c:order val="2"/>
          <c:tx>
            <c:v>TA 2006</c:v>
          </c:tx>
          <c:spPr>
            <a:ln w="25400">
              <a:solidFill>
                <a:srgbClr val="99CC00"/>
              </a:solidFill>
              <a:prstDash val="solid"/>
            </a:ln>
          </c:spPr>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'2006'!$F$3:$F$341</c:f>
              <c:numCache>
                <c:formatCode>General</c:formatCode>
                <c:ptCount val="339"/>
                <c:pt idx="0">
                  <c:v>5.0628523080734258</c:v>
                </c:pt>
                <c:pt idx="1">
                  <c:v>5.5929742420875339</c:v>
                </c:pt>
                <c:pt idx="2">
                  <c:v>5.1746150817947401</c:v>
                </c:pt>
                <c:pt idx="3">
                  <c:v>5.845614297276291</c:v>
                </c:pt>
                <c:pt idx="4">
                  <c:v>5.9133685364616397</c:v>
                </c:pt>
                <c:pt idx="5">
                  <c:v>5.92821952339325</c:v>
                </c:pt>
                <c:pt idx="6">
                  <c:v>6.1784023939476009</c:v>
                </c:pt>
                <c:pt idx="7">
                  <c:v>6.2304269623420723</c:v>
                </c:pt>
                <c:pt idx="8">
                  <c:v>6.0561664017333978</c:v>
                </c:pt>
                <c:pt idx="9">
                  <c:v>5.7035665552482611</c:v>
                </c:pt>
                <c:pt idx="10">
                  <c:v>6.0047292994560237</c:v>
                </c:pt>
                <c:pt idx="11">
                  <c:v>6.1304928831687926</c:v>
                </c:pt>
                <c:pt idx="12">
                  <c:v>6.1599628889648441</c:v>
                </c:pt>
                <c:pt idx="13">
                  <c:v>6.330553323479462</c:v>
                </c:pt>
                <c:pt idx="14">
                  <c:v>7.2888938990798948</c:v>
                </c:pt>
                <c:pt idx="15">
                  <c:v>7.911799147247315</c:v>
                </c:pt>
                <c:pt idx="16">
                  <c:v>8.0302269504455577</c:v>
                </c:pt>
                <c:pt idx="17">
                  <c:v>8.1674184549613962</c:v>
                </c:pt>
                <c:pt idx="18">
                  <c:v>8.7618950383186345</c:v>
                </c:pt>
                <c:pt idx="19">
                  <c:v>8.9154288329063398</c:v>
                </c:pt>
                <c:pt idx="20">
                  <c:v>9.0488082356918103</c:v>
                </c:pt>
                <c:pt idx="21">
                  <c:v>9.0680381089805611</c:v>
                </c:pt>
                <c:pt idx="22">
                  <c:v>8.9468982357536326</c:v>
                </c:pt>
                <c:pt idx="23">
                  <c:v>8.4599441616416993</c:v>
                </c:pt>
                <c:pt idx="24">
                  <c:v>7.9947464563934316</c:v>
                </c:pt>
                <c:pt idx="25">
                  <c:v>7.5101360981986964</c:v>
                </c:pt>
                <c:pt idx="26">
                  <c:v>7.4021049360832079</c:v>
                </c:pt>
                <c:pt idx="27">
                  <c:v>6.7809374920623782</c:v>
                </c:pt>
                <c:pt idx="28">
                  <c:v>6.9972351381156876</c:v>
                </c:pt>
                <c:pt idx="29">
                  <c:v>6.8842147061988737</c:v>
                </c:pt>
                <c:pt idx="30">
                  <c:v>7.0075993595649706</c:v>
                </c:pt>
                <c:pt idx="31">
                  <c:v>7.7037321753845296</c:v>
                </c:pt>
                <c:pt idx="32">
                  <c:v>7.4935215949974063</c:v>
                </c:pt>
                <c:pt idx="33">
                  <c:v>7.4536935163032538</c:v>
                </c:pt>
                <c:pt idx="34">
                  <c:v>8.3282315751846312</c:v>
                </c:pt>
                <c:pt idx="35">
                  <c:v>7.5368118669639452</c:v>
                </c:pt>
                <c:pt idx="36">
                  <c:v>8.6100252652633671</c:v>
                </c:pt>
                <c:pt idx="37">
                  <c:v>8.8049035948493994</c:v>
                </c:pt>
                <c:pt idx="38">
                  <c:v>8.7267784267043833</c:v>
                </c:pt>
                <c:pt idx="39">
                  <c:v>8.5359218085479736</c:v>
                </c:pt>
                <c:pt idx="40">
                  <c:v>8.3783428262443547</c:v>
                </c:pt>
                <c:pt idx="41">
                  <c:v>7.5669839255126963</c:v>
                </c:pt>
                <c:pt idx="42">
                  <c:v>7.5513442471527066</c:v>
                </c:pt>
                <c:pt idx="43">
                  <c:v>8.9973185912498472</c:v>
                </c:pt>
                <c:pt idx="44">
                  <c:v>8.5505900158218395</c:v>
                </c:pt>
                <c:pt idx="45">
                  <c:v>9.0137793806716928</c:v>
                </c:pt>
                <c:pt idx="46">
                  <c:v>8.0552783837814346</c:v>
                </c:pt>
                <c:pt idx="47">
                  <c:v>7.2856156033836381</c:v>
                </c:pt>
                <c:pt idx="48">
                  <c:v>7.2641895794059446</c:v>
                </c:pt>
                <c:pt idx="49">
                  <c:v>7.4876010991722106</c:v>
                </c:pt>
                <c:pt idx="50">
                  <c:v>7.8836264857498204</c:v>
                </c:pt>
                <c:pt idx="51">
                  <c:v>7.8653099517906186</c:v>
                </c:pt>
                <c:pt idx="52">
                  <c:v>8.1304606317489707</c:v>
                </c:pt>
                <c:pt idx="53">
                  <c:v>8.3705867084129402</c:v>
                </c:pt>
                <c:pt idx="54">
                  <c:v>8.1309212141281133</c:v>
                </c:pt>
                <c:pt idx="55">
                  <c:v>8.2201003593727116</c:v>
                </c:pt>
                <c:pt idx="56">
                  <c:v>8.0002572351265009</c:v>
                </c:pt>
                <c:pt idx="57">
                  <c:v>8.1149215660446181</c:v>
                </c:pt>
                <c:pt idx="58">
                  <c:v>7.5592462533348099</c:v>
                </c:pt>
                <c:pt idx="59">
                  <c:v>7.6978541604583608</c:v>
                </c:pt>
                <c:pt idx="60">
                  <c:v>7.7235495147903439</c:v>
                </c:pt>
                <c:pt idx="61">
                  <c:v>7.7037293805885403</c:v>
                </c:pt>
                <c:pt idx="62">
                  <c:v>8.7627072060333262</c:v>
                </c:pt>
                <c:pt idx="63">
                  <c:v>8.1798547381576547</c:v>
                </c:pt>
                <c:pt idx="64">
                  <c:v>7.9738341159187316</c:v>
                </c:pt>
                <c:pt idx="65">
                  <c:v>8.6385042364013707</c:v>
                </c:pt>
                <c:pt idx="66">
                  <c:v>8.5252747537445082</c:v>
                </c:pt>
                <c:pt idx="67">
                  <c:v>8.3499940925994878</c:v>
                </c:pt>
                <c:pt idx="68">
                  <c:v>8.6726477000518809</c:v>
                </c:pt>
                <c:pt idx="69">
                  <c:v>8.4411676042625405</c:v>
                </c:pt>
                <c:pt idx="70">
                  <c:v>8.2885270264732327</c:v>
                </c:pt>
                <c:pt idx="71">
                  <c:v>8.3517782903594977</c:v>
                </c:pt>
                <c:pt idx="72">
                  <c:v>8.3780706131149305</c:v>
                </c:pt>
                <c:pt idx="73">
                  <c:v>8.4138618884811418</c:v>
                </c:pt>
                <c:pt idx="74">
                  <c:v>8.43064016672745</c:v>
                </c:pt>
                <c:pt idx="75">
                  <c:v>8.55129654024811</c:v>
                </c:pt>
                <c:pt idx="76">
                  <c:v>8.2405185799163831</c:v>
                </c:pt>
                <c:pt idx="77">
                  <c:v>8.4052399428520204</c:v>
                </c:pt>
                <c:pt idx="78">
                  <c:v>8.3688807649406431</c:v>
                </c:pt>
                <c:pt idx="79">
                  <c:v>8.1773064431739808</c:v>
                </c:pt>
                <c:pt idx="80">
                  <c:v>7.9738883349609377</c:v>
                </c:pt>
                <c:pt idx="81">
                  <c:v>7.9987933209869402</c:v>
                </c:pt>
                <c:pt idx="82">
                  <c:v>8.8755057311485306</c:v>
                </c:pt>
                <c:pt idx="83">
                  <c:v>8.3193793383659393</c:v>
                </c:pt>
                <c:pt idx="84">
                  <c:v>8.2366734995933477</c:v>
                </c:pt>
                <c:pt idx="85">
                  <c:v>8.3983815134925681</c:v>
                </c:pt>
                <c:pt idx="86">
                  <c:v>8.2914995714881901</c:v>
                </c:pt>
                <c:pt idx="87">
                  <c:v>8.87860236510544</c:v>
                </c:pt>
                <c:pt idx="88">
                  <c:v>9.295943101739498</c:v>
                </c:pt>
                <c:pt idx="89">
                  <c:v>9.0012743454940676</c:v>
                </c:pt>
                <c:pt idx="90">
                  <c:v>7.48664919165802</c:v>
                </c:pt>
                <c:pt idx="91">
                  <c:v>7.2887250934020997</c:v>
                </c:pt>
                <c:pt idx="92">
                  <c:v>8.4307318360359194</c:v>
                </c:pt>
                <c:pt idx="93">
                  <c:v>8.7629235232429519</c:v>
                </c:pt>
                <c:pt idx="94">
                  <c:v>8.6126579630859403</c:v>
                </c:pt>
                <c:pt idx="95">
                  <c:v>8.548280396415711</c:v>
                </c:pt>
                <c:pt idx="96">
                  <c:v>9.3090400747078004</c:v>
                </c:pt>
                <c:pt idx="97">
                  <c:v>9.4099215897216801</c:v>
                </c:pt>
                <c:pt idx="98">
                  <c:v>9.0505639265327442</c:v>
                </c:pt>
                <c:pt idx="99">
                  <c:v>8.6095887181297304</c:v>
                </c:pt>
                <c:pt idx="100">
                  <c:v>8.4119580734527482</c:v>
                </c:pt>
                <c:pt idx="101">
                  <c:v>8.1932015658874526</c:v>
                </c:pt>
                <c:pt idx="102">
                  <c:v>8.3344326685272208</c:v>
                </c:pt>
                <c:pt idx="103">
                  <c:v>8.4738806913253804</c:v>
                </c:pt>
                <c:pt idx="104">
                  <c:v>8.1916912581344619</c:v>
                </c:pt>
                <c:pt idx="105">
                  <c:v>7.9727290535842901</c:v>
                </c:pt>
                <c:pt idx="106">
                  <c:v>8.758293664205933</c:v>
                </c:pt>
                <c:pt idx="107">
                  <c:v>8.742825586319718</c:v>
                </c:pt>
                <c:pt idx="108">
                  <c:v>8.6419256256522825</c:v>
                </c:pt>
                <c:pt idx="109">
                  <c:v>8.4338871607086201</c:v>
                </c:pt>
                <c:pt idx="110">
                  <c:v>8.411318065171022</c:v>
                </c:pt>
                <c:pt idx="111">
                  <c:v>8.3497107002861028</c:v>
                </c:pt>
                <c:pt idx="112">
                  <c:v>8.3286871269310012</c:v>
                </c:pt>
                <c:pt idx="113">
                  <c:v>8.1432004297897347</c:v>
                </c:pt>
                <c:pt idx="114">
                  <c:v>7.963053469866944</c:v>
                </c:pt>
                <c:pt idx="115">
                  <c:v>7.9925827253379786</c:v>
                </c:pt>
                <c:pt idx="116">
                  <c:v>7.7511917240089421</c:v>
                </c:pt>
                <c:pt idx="117">
                  <c:v>7.9804208911079417</c:v>
                </c:pt>
                <c:pt idx="118">
                  <c:v>8.0248519987976081</c:v>
                </c:pt>
                <c:pt idx="119">
                  <c:v>8.2470645510841383</c:v>
                </c:pt>
                <c:pt idx="120">
                  <c:v>8.6618972377967847</c:v>
                </c:pt>
                <c:pt idx="121">
                  <c:v>8.1588915323959341</c:v>
                </c:pt>
                <c:pt idx="122">
                  <c:v>7.6788702292167637</c:v>
                </c:pt>
                <c:pt idx="123">
                  <c:v>7.6544565683257719</c:v>
                </c:pt>
                <c:pt idx="124">
                  <c:v>7.8253499587257336</c:v>
                </c:pt>
                <c:pt idx="125">
                  <c:v>7.7756596039421098</c:v>
                </c:pt>
                <c:pt idx="126">
                  <c:v>7.8190510475234936</c:v>
                </c:pt>
                <c:pt idx="127">
                  <c:v>8.1072459383377087</c:v>
                </c:pt>
                <c:pt idx="128">
                  <c:v>7.3119235769966036</c:v>
                </c:pt>
                <c:pt idx="129">
                  <c:v>7.4470396660102844</c:v>
                </c:pt>
                <c:pt idx="130">
                  <c:v>7.9050519507682786</c:v>
                </c:pt>
                <c:pt idx="131">
                  <c:v>7.6484863251319837</c:v>
                </c:pt>
                <c:pt idx="132">
                  <c:v>7.164077192248536</c:v>
                </c:pt>
                <c:pt idx="133">
                  <c:v>7.0743597692962652</c:v>
                </c:pt>
                <c:pt idx="134">
                  <c:v>7.0998209197242739</c:v>
                </c:pt>
                <c:pt idx="135">
                  <c:v>8.4122123998878493</c:v>
                </c:pt>
                <c:pt idx="136">
                  <c:v>8.3971473315834047</c:v>
                </c:pt>
                <c:pt idx="137">
                  <c:v>7.99501252097168</c:v>
                </c:pt>
                <c:pt idx="138">
                  <c:v>7.2417507213615417</c:v>
                </c:pt>
                <c:pt idx="139">
                  <c:v>7.0321952411544766</c:v>
                </c:pt>
                <c:pt idx="140">
                  <c:v>7.321373341197968</c:v>
                </c:pt>
                <c:pt idx="141">
                  <c:v>7.375033983164978</c:v>
                </c:pt>
                <c:pt idx="142">
                  <c:v>7.6249440816306944</c:v>
                </c:pt>
                <c:pt idx="143">
                  <c:v>7.6479927641601568</c:v>
                </c:pt>
                <c:pt idx="144">
                  <c:v>7.8343866520797736</c:v>
                </c:pt>
                <c:pt idx="145">
                  <c:v>8.1704474548553492</c:v>
                </c:pt>
                <c:pt idx="146">
                  <c:v>7.6029372990463093</c:v>
                </c:pt>
                <c:pt idx="147">
                  <c:v>7.4398067339881901</c:v>
                </c:pt>
                <c:pt idx="148">
                  <c:v>8.2196028856864949</c:v>
                </c:pt>
                <c:pt idx="149">
                  <c:v>8.1938460458427507</c:v>
                </c:pt>
                <c:pt idx="150">
                  <c:v>8.1599714415664479</c:v>
                </c:pt>
                <c:pt idx="151">
                  <c:v>8.1164967130645742</c:v>
                </c:pt>
                <c:pt idx="152">
                  <c:v>8.1911183249564825</c:v>
                </c:pt>
                <c:pt idx="153">
                  <c:v>7.9055052666778414</c:v>
                </c:pt>
                <c:pt idx="154">
                  <c:v>7.5068902221359259</c:v>
                </c:pt>
                <c:pt idx="155">
                  <c:v>7.8867566572586068</c:v>
                </c:pt>
                <c:pt idx="156">
                  <c:v>7.4048818453788767</c:v>
                </c:pt>
                <c:pt idx="157">
                  <c:v>7.1695454900825508</c:v>
                </c:pt>
                <c:pt idx="158">
                  <c:v>7.8192489190795902</c:v>
                </c:pt>
                <c:pt idx="159">
                  <c:v>8.1664117694458014</c:v>
                </c:pt>
                <c:pt idx="160">
                  <c:v>7.9520073181961068</c:v>
                </c:pt>
                <c:pt idx="161">
                  <c:v>7.691801191303254</c:v>
                </c:pt>
                <c:pt idx="162">
                  <c:v>7.4008774616844182</c:v>
                </c:pt>
                <c:pt idx="163">
                  <c:v>7.5329405155586251</c:v>
                </c:pt>
                <c:pt idx="164">
                  <c:v>7.2985543908988957</c:v>
                </c:pt>
                <c:pt idx="165">
                  <c:v>7.5174797041419987</c:v>
                </c:pt>
                <c:pt idx="166">
                  <c:v>7.8997943805519109</c:v>
                </c:pt>
                <c:pt idx="167">
                  <c:v>7.7021928017532346</c:v>
                </c:pt>
                <c:pt idx="168">
                  <c:v>7.686665474192047</c:v>
                </c:pt>
                <c:pt idx="169">
                  <c:v>7.862690668988785</c:v>
                </c:pt>
                <c:pt idx="170">
                  <c:v>7.9975893228744486</c:v>
                </c:pt>
                <c:pt idx="171">
                  <c:v>8.1860211760299695</c:v>
                </c:pt>
                <c:pt idx="172">
                  <c:v>7.9628237376365671</c:v>
                </c:pt>
                <c:pt idx="173">
                  <c:v>7.8751364544914253</c:v>
                </c:pt>
                <c:pt idx="174">
                  <c:v>8.0491438065834053</c:v>
                </c:pt>
                <c:pt idx="175">
                  <c:v>7.8691332327049262</c:v>
                </c:pt>
                <c:pt idx="176">
                  <c:v>7.8534376584251282</c:v>
                </c:pt>
                <c:pt idx="177">
                  <c:v>7.8930142054801946</c:v>
                </c:pt>
                <c:pt idx="178">
                  <c:v>7.6609455256553467</c:v>
                </c:pt>
                <c:pt idx="179">
                  <c:v>7.7959738580749383</c:v>
                </c:pt>
                <c:pt idx="180">
                  <c:v>7.6811233937439001</c:v>
                </c:pt>
                <c:pt idx="181">
                  <c:v>7.4948206161735538</c:v>
                </c:pt>
                <c:pt idx="182">
                  <c:v>7.3508120452789276</c:v>
                </c:pt>
                <c:pt idx="183">
                  <c:v>6.9554697068412779</c:v>
                </c:pt>
                <c:pt idx="184">
                  <c:v>7.175999791941833</c:v>
                </c:pt>
                <c:pt idx="185">
                  <c:v>7.4896977551238999</c:v>
                </c:pt>
                <c:pt idx="186">
                  <c:v>7.4112500675216699</c:v>
                </c:pt>
                <c:pt idx="187">
                  <c:v>7.4499211006759651</c:v>
                </c:pt>
                <c:pt idx="188">
                  <c:v>7.5704164939476009</c:v>
                </c:pt>
                <c:pt idx="189">
                  <c:v>7.0940261897186279</c:v>
                </c:pt>
                <c:pt idx="190">
                  <c:v>6.8101129263610707</c:v>
                </c:pt>
                <c:pt idx="191">
                  <c:v>7.0274798613601686</c:v>
                </c:pt>
                <c:pt idx="192">
                  <c:v>7.297473363809968</c:v>
                </c:pt>
                <c:pt idx="193">
                  <c:v>6.9645270816856399</c:v>
                </c:pt>
                <c:pt idx="194">
                  <c:v>7.1132437659049996</c:v>
                </c:pt>
                <c:pt idx="195">
                  <c:v>7.6004381924720761</c:v>
                </c:pt>
                <c:pt idx="196">
                  <c:v>7.4417390559356704</c:v>
                </c:pt>
                <c:pt idx="197">
                  <c:v>7.4322020940994298</c:v>
                </c:pt>
                <c:pt idx="198">
                  <c:v>7.3764358528335556</c:v>
                </c:pt>
                <c:pt idx="199">
                  <c:v>7.7610618255271921</c:v>
                </c:pt>
                <c:pt idx="200">
                  <c:v>7.589741390299988</c:v>
                </c:pt>
                <c:pt idx="201">
                  <c:v>7.1901917659790042</c:v>
                </c:pt>
                <c:pt idx="202">
                  <c:v>7.231846523332214</c:v>
                </c:pt>
                <c:pt idx="203">
                  <c:v>7.1322763265968314</c:v>
                </c:pt>
                <c:pt idx="204">
                  <c:v>6.918301714970398</c:v>
                </c:pt>
                <c:pt idx="205">
                  <c:v>7.5652908381019461</c:v>
                </c:pt>
                <c:pt idx="206">
                  <c:v>6.8303243320014957</c:v>
                </c:pt>
                <c:pt idx="207">
                  <c:v>7.3557034972206123</c:v>
                </c:pt>
                <c:pt idx="208">
                  <c:v>6.8987660910003701</c:v>
                </c:pt>
                <c:pt idx="209">
                  <c:v>7.2300466747146599</c:v>
                </c:pt>
                <c:pt idx="210">
                  <c:v>7.8771867168296756</c:v>
                </c:pt>
                <c:pt idx="211">
                  <c:v>7.8364307658668526</c:v>
                </c:pt>
                <c:pt idx="212">
                  <c:v>7.0588313238166824</c:v>
                </c:pt>
                <c:pt idx="213">
                  <c:v>7.1461709343406676</c:v>
                </c:pt>
                <c:pt idx="214">
                  <c:v>7.0692626203697202</c:v>
                </c:pt>
                <c:pt idx="215">
                  <c:v>6.7085282406761166</c:v>
                </c:pt>
                <c:pt idx="216">
                  <c:v>7.2182900859031696</c:v>
                </c:pt>
                <c:pt idx="217">
                  <c:v>7.2797482086822507</c:v>
                </c:pt>
                <c:pt idx="218">
                  <c:v>7.0192748992927561</c:v>
                </c:pt>
                <c:pt idx="219">
                  <c:v>6.9810851300079353</c:v>
                </c:pt>
                <c:pt idx="220">
                  <c:v>6.9721138348800658</c:v>
                </c:pt>
                <c:pt idx="221">
                  <c:v>6.7408377591979853</c:v>
                </c:pt>
                <c:pt idx="222">
                  <c:v>6.7970869412109254</c:v>
                </c:pt>
                <c:pt idx="223">
                  <c:v>6.7678164838485726</c:v>
                </c:pt>
                <c:pt idx="224">
                  <c:v>6.6019380753730781</c:v>
                </c:pt>
                <c:pt idx="225">
                  <c:v>6.6124442724586352</c:v>
                </c:pt>
                <c:pt idx="226">
                  <c:v>6.5192400620292661</c:v>
                </c:pt>
                <c:pt idx="227">
                  <c:v>6.5662339976417536</c:v>
                </c:pt>
                <c:pt idx="228">
                  <c:v>6.3645581652488676</c:v>
                </c:pt>
                <c:pt idx="229">
                  <c:v>6.6061576583587467</c:v>
                </c:pt>
                <c:pt idx="230">
                  <c:v>6.5872950212631221</c:v>
                </c:pt>
                <c:pt idx="231">
                  <c:v>6.5796892634559638</c:v>
                </c:pt>
                <c:pt idx="232">
                  <c:v>6.450913448625184</c:v>
                </c:pt>
                <c:pt idx="233">
                  <c:v>6.5387259386306757</c:v>
                </c:pt>
                <c:pt idx="234">
                  <c:v>7.0398261521255501</c:v>
                </c:pt>
                <c:pt idx="235">
                  <c:v>7.4535202389518744</c:v>
                </c:pt>
                <c:pt idx="236">
                  <c:v>7.7473304338691706</c:v>
                </c:pt>
                <c:pt idx="237">
                  <c:v>7.9523147457550056</c:v>
                </c:pt>
                <c:pt idx="238">
                  <c:v>8.2471081499015391</c:v>
                </c:pt>
                <c:pt idx="239">
                  <c:v>8.2987157347343405</c:v>
                </c:pt>
                <c:pt idx="240">
                  <c:v>7.9417934567710899</c:v>
                </c:pt>
                <c:pt idx="241">
                  <c:v>7.5823027612930298</c:v>
                </c:pt>
                <c:pt idx="242">
                  <c:v>7.8476116267044036</c:v>
                </c:pt>
                <c:pt idx="243">
                  <c:v>7.617820146652206</c:v>
                </c:pt>
                <c:pt idx="244">
                  <c:v>7.3691760907699546</c:v>
                </c:pt>
                <c:pt idx="245">
                  <c:v>7.6273593443252414</c:v>
                </c:pt>
                <c:pt idx="246">
                  <c:v>7.6617839644523631</c:v>
                </c:pt>
                <c:pt idx="247">
                  <c:v>7.7472823633781438</c:v>
                </c:pt>
                <c:pt idx="248">
                  <c:v>7.6941113696685539</c:v>
                </c:pt>
                <c:pt idx="249">
                  <c:v>7.5923684985305799</c:v>
                </c:pt>
                <c:pt idx="250">
                  <c:v>7.7736641196052547</c:v>
                </c:pt>
                <c:pt idx="251">
                  <c:v>7.4296906904228202</c:v>
                </c:pt>
                <c:pt idx="252">
                  <c:v>7.1959473688407751</c:v>
                </c:pt>
                <c:pt idx="253">
                  <c:v>7.1301081238677986</c:v>
                </c:pt>
                <c:pt idx="254">
                  <c:v>7.5649252787864336</c:v>
                </c:pt>
                <c:pt idx="255">
                  <c:v>6.9528146506507733</c:v>
                </c:pt>
                <c:pt idx="256">
                  <c:v>7.7073117500884871</c:v>
                </c:pt>
                <c:pt idx="257">
                  <c:v>7.4818147535545361</c:v>
                </c:pt>
                <c:pt idx="258">
                  <c:v>7.5857057048904428</c:v>
                </c:pt>
                <c:pt idx="259">
                  <c:v>7.2109744279197656</c:v>
                </c:pt>
                <c:pt idx="260">
                  <c:v>7.6306862694717337</c:v>
                </c:pt>
                <c:pt idx="261">
                  <c:v>7.8398985487312327</c:v>
                </c:pt>
                <c:pt idx="262">
                  <c:v>7.3578163629890287</c:v>
                </c:pt>
                <c:pt idx="263">
                  <c:v>7.2875350692695449</c:v>
                </c:pt>
                <c:pt idx="264">
                  <c:v>7.270610902672578</c:v>
                </c:pt>
                <c:pt idx="265">
                  <c:v>7.3147217267417846</c:v>
                </c:pt>
                <c:pt idx="266">
                  <c:v>7.5652628901420602</c:v>
                </c:pt>
                <c:pt idx="267">
                  <c:v>7.5379174882575999</c:v>
                </c:pt>
                <c:pt idx="268">
                  <c:v>7.3743889442504846</c:v>
                </c:pt>
                <c:pt idx="269">
                  <c:v>7.3552384431678766</c:v>
                </c:pt>
                <c:pt idx="270">
                  <c:v>7.3238730067314046</c:v>
                </c:pt>
                <c:pt idx="271">
                  <c:v>7.2185891290740978</c:v>
                </c:pt>
                <c:pt idx="272">
                  <c:v>7.5396877120376598</c:v>
                </c:pt>
                <c:pt idx="273">
                  <c:v>7.6793811179237368</c:v>
                </c:pt>
                <c:pt idx="274">
                  <c:v>7.7178453361747748</c:v>
                </c:pt>
                <c:pt idx="275">
                  <c:v>7.9159382401084741</c:v>
                </c:pt>
                <c:pt idx="276">
                  <c:v>8.1904291282653823</c:v>
                </c:pt>
                <c:pt idx="277">
                  <c:v>8.1831358286499007</c:v>
                </c:pt>
                <c:pt idx="278">
                  <c:v>8.0087064623634348</c:v>
                </c:pt>
                <c:pt idx="279">
                  <c:v>8.0458375629272503</c:v>
                </c:pt>
                <c:pt idx="280">
                  <c:v>7.8861451558959956</c:v>
                </c:pt>
                <c:pt idx="281">
                  <c:v>7.1761121427406307</c:v>
                </c:pt>
                <c:pt idx="282">
                  <c:v>7.0494978231285099</c:v>
                </c:pt>
                <c:pt idx="283">
                  <c:v>7.1402632945770304</c:v>
                </c:pt>
                <c:pt idx="284">
                  <c:v>6.9001349820762643</c:v>
                </c:pt>
                <c:pt idx="285">
                  <c:v>7.3772938552024838</c:v>
                </c:pt>
                <c:pt idx="286">
                  <c:v>7.1679664303481916</c:v>
                </c:pt>
                <c:pt idx="287">
                  <c:v>7.4304089529922503</c:v>
                </c:pt>
                <c:pt idx="288">
                  <c:v>7.5359108247367734</c:v>
                </c:pt>
                <c:pt idx="289">
                  <c:v>8.3499041001686098</c:v>
                </c:pt>
                <c:pt idx="290">
                  <c:v>8.3565109978889502</c:v>
                </c:pt>
                <c:pt idx="291">
                  <c:v>8.3017838617721527</c:v>
                </c:pt>
                <c:pt idx="292">
                  <c:v>8.2831643719276506</c:v>
                </c:pt>
                <c:pt idx="293">
                  <c:v>8.3577228214302064</c:v>
                </c:pt>
                <c:pt idx="294">
                  <c:v>8.3432698134475718</c:v>
                </c:pt>
                <c:pt idx="295">
                  <c:v>7.822391946649919</c:v>
                </c:pt>
                <c:pt idx="296">
                  <c:v>7.43431272403107</c:v>
                </c:pt>
                <c:pt idx="297">
                  <c:v>6.83658858773346</c:v>
                </c:pt>
                <c:pt idx="298">
                  <c:v>5.757936516437506</c:v>
                </c:pt>
                <c:pt idx="299">
                  <c:v>4.71303328359833</c:v>
                </c:pt>
                <c:pt idx="300">
                  <c:v>4.5534772626113904</c:v>
                </c:pt>
                <c:pt idx="301">
                  <c:v>5.172414459432205</c:v>
                </c:pt>
                <c:pt idx="302">
                  <c:v>5.3499404596755946</c:v>
                </c:pt>
                <c:pt idx="303">
                  <c:v>5.464736704964448</c:v>
                </c:pt>
                <c:pt idx="304">
                  <c:v>5.7574742571807649</c:v>
                </c:pt>
                <c:pt idx="305">
                  <c:v>5.6701748917190447</c:v>
                </c:pt>
                <c:pt idx="306">
                  <c:v>5.6245738824279652</c:v>
                </c:pt>
                <c:pt idx="307">
                  <c:v>5.7542993689361577</c:v>
                </c:pt>
                <c:pt idx="308">
                  <c:v>5.9149934308502203</c:v>
                </c:pt>
                <c:pt idx="309">
                  <c:v>5.3958500144439698</c:v>
                </c:pt>
                <c:pt idx="310">
                  <c:v>4.6269549645046242</c:v>
                </c:pt>
                <c:pt idx="311">
                  <c:v>4.7437894545089723</c:v>
                </c:pt>
                <c:pt idx="312">
                  <c:v>4.9917778512519844</c:v>
                </c:pt>
                <c:pt idx="313">
                  <c:v>5.2327736684280399</c:v>
                </c:pt>
                <c:pt idx="314">
                  <c:v>5.3116193349792482</c:v>
                </c:pt>
                <c:pt idx="315">
                  <c:v>5.4572729227935799</c:v>
                </c:pt>
                <c:pt idx="316">
                  <c:v>5.2417695577606196</c:v>
                </c:pt>
                <c:pt idx="317">
                  <c:v>5.5077508510871844</c:v>
                </c:pt>
                <c:pt idx="318">
                  <c:v>5.9696775271087654</c:v>
                </c:pt>
                <c:pt idx="319">
                  <c:v>5.897128535923005</c:v>
                </c:pt>
                <c:pt idx="320">
                  <c:v>5.8168290164978016</c:v>
                </c:pt>
                <c:pt idx="321">
                  <c:v>5.7658726191307066</c:v>
                </c:pt>
                <c:pt idx="322">
                  <c:v>5.88153077950287</c:v>
                </c:pt>
                <c:pt idx="323">
                  <c:v>6.1789501739616401</c:v>
                </c:pt>
                <c:pt idx="324">
                  <c:v>6.6820005960983266</c:v>
                </c:pt>
                <c:pt idx="325">
                  <c:v>7.2428775831047059</c:v>
                </c:pt>
                <c:pt idx="326">
                  <c:v>7.311763155706787</c:v>
                </c:pt>
                <c:pt idx="327">
                  <c:v>7.3243833364791744</c:v>
                </c:pt>
                <c:pt idx="328">
                  <c:v>7.2405634920250002</c:v>
                </c:pt>
                <c:pt idx="329">
                  <c:v>7.1519818741630417</c:v>
                </c:pt>
                <c:pt idx="330">
                  <c:v>7.1474481561080836</c:v>
                </c:pt>
                <c:pt idx="331">
                  <c:v>7.0485470335327154</c:v>
                </c:pt>
                <c:pt idx="332">
                  <c:v>6.0767701967308101</c:v>
                </c:pt>
                <c:pt idx="333">
                  <c:v>5.9748825551605229</c:v>
                </c:pt>
                <c:pt idx="334">
                  <c:v>6.3826337877937318</c:v>
                </c:pt>
                <c:pt idx="335">
                  <c:v>6.8485665243873601</c:v>
                </c:pt>
                <c:pt idx="336">
                  <c:v>6.7753048602241517</c:v>
                </c:pt>
                <c:pt idx="337">
                  <c:v>6.6758922899826052</c:v>
                </c:pt>
                <c:pt idx="338">
                  <c:v>6.5210225829116819</c:v>
                </c:pt>
              </c:numCache>
            </c:numRef>
          </c:yVal>
          <c:smooth val="0"/>
          <c:extLst>
            <c:ext xmlns:c16="http://schemas.microsoft.com/office/drawing/2014/chart" uri="{C3380CC4-5D6E-409C-BE32-E72D297353CC}">
              <c16:uniqueId val="{00000002-17BE-6542-BA75-76AE1A49707C}"/>
            </c:ext>
          </c:extLst>
        </c:ser>
        <c:dLbls>
          <c:showLegendKey val="0"/>
          <c:showVal val="0"/>
          <c:showCatName val="0"/>
          <c:showSerName val="0"/>
          <c:showPercent val="0"/>
          <c:showBubbleSize val="0"/>
        </c:dLbls>
        <c:axId val="-1430661616"/>
        <c:axId val="-1430553104"/>
      </c:scatterChart>
      <c:valAx>
        <c:axId val="-1430661616"/>
        <c:scaling>
          <c:orientation val="minMax"/>
        </c:scaling>
        <c:delete val="0"/>
        <c:axPos val="b"/>
        <c:title>
          <c:tx>
            <c:rich>
              <a:bodyPr/>
              <a:lstStyle/>
              <a:p>
                <a:pPr>
                  <a:defRPr/>
                </a:pPr>
                <a:r>
                  <a:rPr lang="en-GB"/>
                  <a:t>#</a:t>
                </a:r>
                <a:r>
                  <a:rPr lang="en-GB" baseline="0"/>
                  <a:t> of days after startup</a:t>
                </a:r>
                <a:endParaRPr lang="en-GB"/>
              </a:p>
            </c:rich>
          </c:tx>
          <c:overlay val="0"/>
          <c:spPr>
            <a:noFill/>
            <a:ln w="25400">
              <a:noFill/>
            </a:ln>
          </c:spPr>
        </c:title>
        <c:numFmt formatCode="0.00"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430553104"/>
        <c:crosses val="autoZero"/>
        <c:crossBetween val="midCat"/>
      </c:valAx>
      <c:valAx>
        <c:axId val="-1430553104"/>
        <c:scaling>
          <c:orientation val="minMax"/>
          <c:min val="0"/>
        </c:scaling>
        <c:delete val="0"/>
        <c:axPos val="l"/>
        <c:majorGridlines>
          <c:spPr>
            <a:ln w="3175">
              <a:solidFill>
                <a:srgbClr val="808080"/>
              </a:solidFill>
              <a:prstDash val="solid"/>
            </a:ln>
          </c:spPr>
        </c:majorGridlines>
        <c:title>
          <c:tx>
            <c:rich>
              <a:bodyPr rot="0" vert="horz"/>
              <a:lstStyle/>
              <a:p>
                <a:pPr>
                  <a:defRPr/>
                </a:pPr>
                <a:r>
                  <a:rPr lang="en-GB"/>
                  <a:t>DUTY (MW)</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1430661616"/>
        <c:crosses val="autoZero"/>
        <c:crossBetween val="midCat"/>
      </c:valAx>
      <c:spPr>
        <a:solidFill>
          <a:srgbClr val="FFFFFF"/>
        </a:solidFill>
        <a:ln w="25400">
          <a:noFill/>
        </a:ln>
      </c:spPr>
    </c:plotArea>
    <c:legend>
      <c:legendPos val="r"/>
      <c:layout>
        <c:manualLayout>
          <c:xMode val="edge"/>
          <c:yMode val="edge"/>
          <c:x val="0.89882697947214096"/>
          <c:y val="0.46060606060606102"/>
          <c:w val="9.2375366568914902E-2"/>
          <c:h val="0.11111111111111099"/>
        </c:manualLayout>
      </c:layout>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Velocity (residue side)</a:t>
            </a:r>
            <a:endParaRPr lang="en-GB"/>
          </a:p>
        </c:rich>
      </c:tx>
      <c:overlay val="0"/>
      <c:spPr>
        <a:noFill/>
        <a:ln w="25400">
          <a:noFill/>
        </a:ln>
      </c:spPr>
    </c:title>
    <c:autoTitleDeleted val="0"/>
    <c:plotArea>
      <c:layout>
        <c:manualLayout>
          <c:layoutTarget val="inner"/>
          <c:xMode val="edge"/>
          <c:yMode val="edge"/>
          <c:x val="0.111062507881404"/>
          <c:y val="9.3364693526547402E-2"/>
          <c:w val="0.74091490727539699"/>
          <c:h val="0.80762171662998505"/>
        </c:manualLayout>
      </c:layout>
      <c:scatterChart>
        <c:scatterStyle val="lineMarker"/>
        <c:varyColors val="0"/>
        <c:ser>
          <c:idx val="0"/>
          <c:order val="0"/>
          <c:tx>
            <c:v>2015 -…</c:v>
          </c:tx>
          <c:spPr>
            <a:ln w="25400">
              <a:solidFill>
                <a:srgbClr val="666699"/>
              </a:solidFill>
              <a:prstDash val="solid"/>
            </a:ln>
          </c:spPr>
          <c:marker>
            <c:symbol val="none"/>
          </c:marker>
          <c:xVal>
            <c:numRef>
              <c:f>'2015'!$A$3:$A$384</c:f>
              <c:numCache>
                <c:formatCode>0.00</c:formatCode>
                <c:ptCount val="382"/>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pt idx="154">
                  <c:v>166</c:v>
                </c:pt>
                <c:pt idx="155">
                  <c:v>167</c:v>
                </c:pt>
                <c:pt idx="156">
                  <c:v>168</c:v>
                </c:pt>
                <c:pt idx="157">
                  <c:v>170</c:v>
                </c:pt>
                <c:pt idx="158">
                  <c:v>171</c:v>
                </c:pt>
                <c:pt idx="159">
                  <c:v>172</c:v>
                </c:pt>
                <c:pt idx="160">
                  <c:v>173</c:v>
                </c:pt>
                <c:pt idx="161">
                  <c:v>174</c:v>
                </c:pt>
                <c:pt idx="162">
                  <c:v>175</c:v>
                </c:pt>
                <c:pt idx="163">
                  <c:v>176</c:v>
                </c:pt>
                <c:pt idx="164">
                  <c:v>177</c:v>
                </c:pt>
                <c:pt idx="165">
                  <c:v>178</c:v>
                </c:pt>
                <c:pt idx="166">
                  <c:v>179</c:v>
                </c:pt>
                <c:pt idx="167">
                  <c:v>180</c:v>
                </c:pt>
                <c:pt idx="168">
                  <c:v>185</c:v>
                </c:pt>
                <c:pt idx="169">
                  <c:v>186</c:v>
                </c:pt>
                <c:pt idx="170">
                  <c:v>187</c:v>
                </c:pt>
                <c:pt idx="171">
                  <c:v>188</c:v>
                </c:pt>
                <c:pt idx="172">
                  <c:v>206</c:v>
                </c:pt>
                <c:pt idx="173">
                  <c:v>207</c:v>
                </c:pt>
                <c:pt idx="174">
                  <c:v>208</c:v>
                </c:pt>
                <c:pt idx="175">
                  <c:v>209</c:v>
                </c:pt>
                <c:pt idx="176">
                  <c:v>210</c:v>
                </c:pt>
                <c:pt idx="177">
                  <c:v>211</c:v>
                </c:pt>
                <c:pt idx="178">
                  <c:v>212</c:v>
                </c:pt>
                <c:pt idx="179">
                  <c:v>213</c:v>
                </c:pt>
                <c:pt idx="180">
                  <c:v>214</c:v>
                </c:pt>
                <c:pt idx="181">
                  <c:v>215</c:v>
                </c:pt>
                <c:pt idx="182">
                  <c:v>216</c:v>
                </c:pt>
                <c:pt idx="183">
                  <c:v>217</c:v>
                </c:pt>
                <c:pt idx="184">
                  <c:v>218</c:v>
                </c:pt>
                <c:pt idx="185">
                  <c:v>219</c:v>
                </c:pt>
                <c:pt idx="186">
                  <c:v>220</c:v>
                </c:pt>
                <c:pt idx="187">
                  <c:v>221</c:v>
                </c:pt>
                <c:pt idx="188">
                  <c:v>222</c:v>
                </c:pt>
                <c:pt idx="189">
                  <c:v>223</c:v>
                </c:pt>
                <c:pt idx="190">
                  <c:v>224</c:v>
                </c:pt>
                <c:pt idx="191">
                  <c:v>225</c:v>
                </c:pt>
                <c:pt idx="192">
                  <c:v>226</c:v>
                </c:pt>
                <c:pt idx="193">
                  <c:v>227</c:v>
                </c:pt>
                <c:pt idx="194">
                  <c:v>228</c:v>
                </c:pt>
                <c:pt idx="195">
                  <c:v>229</c:v>
                </c:pt>
                <c:pt idx="196">
                  <c:v>230</c:v>
                </c:pt>
                <c:pt idx="197">
                  <c:v>231</c:v>
                </c:pt>
                <c:pt idx="198">
                  <c:v>232</c:v>
                </c:pt>
                <c:pt idx="199">
                  <c:v>233</c:v>
                </c:pt>
                <c:pt idx="200">
                  <c:v>234</c:v>
                </c:pt>
                <c:pt idx="201">
                  <c:v>235</c:v>
                </c:pt>
                <c:pt idx="202">
                  <c:v>236</c:v>
                </c:pt>
                <c:pt idx="203">
                  <c:v>237</c:v>
                </c:pt>
                <c:pt idx="204">
                  <c:v>238</c:v>
                </c:pt>
                <c:pt idx="205">
                  <c:v>239</c:v>
                </c:pt>
                <c:pt idx="206">
                  <c:v>240</c:v>
                </c:pt>
                <c:pt idx="207">
                  <c:v>241</c:v>
                </c:pt>
                <c:pt idx="208">
                  <c:v>242</c:v>
                </c:pt>
                <c:pt idx="209">
                  <c:v>243</c:v>
                </c:pt>
                <c:pt idx="210">
                  <c:v>244</c:v>
                </c:pt>
                <c:pt idx="211">
                  <c:v>245</c:v>
                </c:pt>
                <c:pt idx="212">
                  <c:v>246</c:v>
                </c:pt>
                <c:pt idx="213">
                  <c:v>247</c:v>
                </c:pt>
                <c:pt idx="214">
                  <c:v>248</c:v>
                </c:pt>
                <c:pt idx="215">
                  <c:v>249</c:v>
                </c:pt>
                <c:pt idx="216">
                  <c:v>250</c:v>
                </c:pt>
                <c:pt idx="217">
                  <c:v>251</c:v>
                </c:pt>
                <c:pt idx="218">
                  <c:v>252</c:v>
                </c:pt>
                <c:pt idx="219">
                  <c:v>253</c:v>
                </c:pt>
                <c:pt idx="220">
                  <c:v>254</c:v>
                </c:pt>
                <c:pt idx="221">
                  <c:v>255</c:v>
                </c:pt>
                <c:pt idx="222">
                  <c:v>256</c:v>
                </c:pt>
                <c:pt idx="223">
                  <c:v>257</c:v>
                </c:pt>
                <c:pt idx="224">
                  <c:v>258</c:v>
                </c:pt>
                <c:pt idx="225">
                  <c:v>259</c:v>
                </c:pt>
                <c:pt idx="226">
                  <c:v>260</c:v>
                </c:pt>
                <c:pt idx="227">
                  <c:v>261</c:v>
                </c:pt>
                <c:pt idx="228">
                  <c:v>262</c:v>
                </c:pt>
                <c:pt idx="229">
                  <c:v>263</c:v>
                </c:pt>
                <c:pt idx="230">
                  <c:v>264</c:v>
                </c:pt>
                <c:pt idx="231">
                  <c:v>265</c:v>
                </c:pt>
                <c:pt idx="232">
                  <c:v>266</c:v>
                </c:pt>
                <c:pt idx="233">
                  <c:v>267</c:v>
                </c:pt>
                <c:pt idx="234">
                  <c:v>268</c:v>
                </c:pt>
                <c:pt idx="235">
                  <c:v>269</c:v>
                </c:pt>
                <c:pt idx="236">
                  <c:v>270</c:v>
                </c:pt>
                <c:pt idx="237">
                  <c:v>271</c:v>
                </c:pt>
                <c:pt idx="238">
                  <c:v>272</c:v>
                </c:pt>
                <c:pt idx="239">
                  <c:v>273</c:v>
                </c:pt>
                <c:pt idx="240">
                  <c:v>274</c:v>
                </c:pt>
                <c:pt idx="241">
                  <c:v>275</c:v>
                </c:pt>
                <c:pt idx="242">
                  <c:v>276</c:v>
                </c:pt>
                <c:pt idx="243">
                  <c:v>277</c:v>
                </c:pt>
                <c:pt idx="244">
                  <c:v>278</c:v>
                </c:pt>
                <c:pt idx="245">
                  <c:v>279</c:v>
                </c:pt>
                <c:pt idx="246">
                  <c:v>280</c:v>
                </c:pt>
                <c:pt idx="247">
                  <c:v>281</c:v>
                </c:pt>
                <c:pt idx="248">
                  <c:v>282</c:v>
                </c:pt>
                <c:pt idx="249">
                  <c:v>283</c:v>
                </c:pt>
                <c:pt idx="250">
                  <c:v>284</c:v>
                </c:pt>
                <c:pt idx="251">
                  <c:v>285</c:v>
                </c:pt>
                <c:pt idx="252">
                  <c:v>286</c:v>
                </c:pt>
                <c:pt idx="253">
                  <c:v>287</c:v>
                </c:pt>
                <c:pt idx="254">
                  <c:v>288</c:v>
                </c:pt>
                <c:pt idx="255">
                  <c:v>289</c:v>
                </c:pt>
                <c:pt idx="256">
                  <c:v>290</c:v>
                </c:pt>
                <c:pt idx="257">
                  <c:v>291</c:v>
                </c:pt>
                <c:pt idx="258">
                  <c:v>292</c:v>
                </c:pt>
                <c:pt idx="259">
                  <c:v>293</c:v>
                </c:pt>
                <c:pt idx="260">
                  <c:v>296</c:v>
                </c:pt>
                <c:pt idx="261">
                  <c:v>297</c:v>
                </c:pt>
                <c:pt idx="262">
                  <c:v>298</c:v>
                </c:pt>
                <c:pt idx="263">
                  <c:v>299</c:v>
                </c:pt>
                <c:pt idx="264">
                  <c:v>300</c:v>
                </c:pt>
                <c:pt idx="265">
                  <c:v>301</c:v>
                </c:pt>
                <c:pt idx="266">
                  <c:v>302</c:v>
                </c:pt>
                <c:pt idx="267">
                  <c:v>303</c:v>
                </c:pt>
                <c:pt idx="268">
                  <c:v>304</c:v>
                </c:pt>
                <c:pt idx="269">
                  <c:v>305</c:v>
                </c:pt>
                <c:pt idx="270">
                  <c:v>306</c:v>
                </c:pt>
                <c:pt idx="271">
                  <c:v>307</c:v>
                </c:pt>
                <c:pt idx="272">
                  <c:v>308</c:v>
                </c:pt>
                <c:pt idx="273">
                  <c:v>309</c:v>
                </c:pt>
                <c:pt idx="274">
                  <c:v>310</c:v>
                </c:pt>
                <c:pt idx="275">
                  <c:v>311</c:v>
                </c:pt>
                <c:pt idx="276">
                  <c:v>312</c:v>
                </c:pt>
                <c:pt idx="277">
                  <c:v>313</c:v>
                </c:pt>
                <c:pt idx="278">
                  <c:v>314</c:v>
                </c:pt>
                <c:pt idx="279">
                  <c:v>315</c:v>
                </c:pt>
                <c:pt idx="280">
                  <c:v>316</c:v>
                </c:pt>
                <c:pt idx="281">
                  <c:v>317</c:v>
                </c:pt>
                <c:pt idx="282">
                  <c:v>318</c:v>
                </c:pt>
                <c:pt idx="283">
                  <c:v>319</c:v>
                </c:pt>
                <c:pt idx="284">
                  <c:v>320</c:v>
                </c:pt>
                <c:pt idx="285">
                  <c:v>321</c:v>
                </c:pt>
                <c:pt idx="286">
                  <c:v>322</c:v>
                </c:pt>
                <c:pt idx="287">
                  <c:v>323</c:v>
                </c:pt>
                <c:pt idx="288">
                  <c:v>324</c:v>
                </c:pt>
                <c:pt idx="289">
                  <c:v>325</c:v>
                </c:pt>
                <c:pt idx="290">
                  <c:v>326</c:v>
                </c:pt>
                <c:pt idx="291">
                  <c:v>327</c:v>
                </c:pt>
                <c:pt idx="292">
                  <c:v>328</c:v>
                </c:pt>
                <c:pt idx="293">
                  <c:v>329</c:v>
                </c:pt>
                <c:pt idx="294">
                  <c:v>330</c:v>
                </c:pt>
                <c:pt idx="295">
                  <c:v>331</c:v>
                </c:pt>
                <c:pt idx="296">
                  <c:v>332</c:v>
                </c:pt>
                <c:pt idx="297">
                  <c:v>333</c:v>
                </c:pt>
                <c:pt idx="298">
                  <c:v>334</c:v>
                </c:pt>
                <c:pt idx="299">
                  <c:v>335</c:v>
                </c:pt>
                <c:pt idx="300">
                  <c:v>336</c:v>
                </c:pt>
                <c:pt idx="301">
                  <c:v>337</c:v>
                </c:pt>
                <c:pt idx="302">
                  <c:v>338</c:v>
                </c:pt>
                <c:pt idx="303">
                  <c:v>339</c:v>
                </c:pt>
                <c:pt idx="304">
                  <c:v>340</c:v>
                </c:pt>
                <c:pt idx="305">
                  <c:v>341</c:v>
                </c:pt>
                <c:pt idx="306">
                  <c:v>342</c:v>
                </c:pt>
                <c:pt idx="307">
                  <c:v>343</c:v>
                </c:pt>
                <c:pt idx="308">
                  <c:v>344</c:v>
                </c:pt>
                <c:pt idx="309">
                  <c:v>345</c:v>
                </c:pt>
                <c:pt idx="310">
                  <c:v>346</c:v>
                </c:pt>
                <c:pt idx="311">
                  <c:v>347</c:v>
                </c:pt>
                <c:pt idx="312">
                  <c:v>348</c:v>
                </c:pt>
                <c:pt idx="313">
                  <c:v>349</c:v>
                </c:pt>
                <c:pt idx="314">
                  <c:v>350</c:v>
                </c:pt>
                <c:pt idx="315">
                  <c:v>351</c:v>
                </c:pt>
                <c:pt idx="316">
                  <c:v>352</c:v>
                </c:pt>
                <c:pt idx="317">
                  <c:v>353</c:v>
                </c:pt>
                <c:pt idx="318">
                  <c:v>354</c:v>
                </c:pt>
                <c:pt idx="319">
                  <c:v>355</c:v>
                </c:pt>
                <c:pt idx="320">
                  <c:v>356</c:v>
                </c:pt>
                <c:pt idx="321">
                  <c:v>357</c:v>
                </c:pt>
                <c:pt idx="322">
                  <c:v>358</c:v>
                </c:pt>
                <c:pt idx="323">
                  <c:v>359</c:v>
                </c:pt>
                <c:pt idx="324">
                  <c:v>360</c:v>
                </c:pt>
                <c:pt idx="325">
                  <c:v>361</c:v>
                </c:pt>
                <c:pt idx="326">
                  <c:v>362</c:v>
                </c:pt>
                <c:pt idx="327">
                  <c:v>363</c:v>
                </c:pt>
                <c:pt idx="328">
                  <c:v>364</c:v>
                </c:pt>
                <c:pt idx="329">
                  <c:v>365</c:v>
                </c:pt>
                <c:pt idx="330">
                  <c:v>366</c:v>
                </c:pt>
                <c:pt idx="331">
                  <c:v>367</c:v>
                </c:pt>
                <c:pt idx="332">
                  <c:v>368</c:v>
                </c:pt>
                <c:pt idx="333">
                  <c:v>369</c:v>
                </c:pt>
                <c:pt idx="334">
                  <c:v>370</c:v>
                </c:pt>
                <c:pt idx="335">
                  <c:v>371</c:v>
                </c:pt>
                <c:pt idx="336">
                  <c:v>372</c:v>
                </c:pt>
                <c:pt idx="337">
                  <c:v>373</c:v>
                </c:pt>
                <c:pt idx="338">
                  <c:v>374</c:v>
                </c:pt>
                <c:pt idx="339">
                  <c:v>375</c:v>
                </c:pt>
                <c:pt idx="340">
                  <c:v>376</c:v>
                </c:pt>
                <c:pt idx="341">
                  <c:v>377</c:v>
                </c:pt>
                <c:pt idx="342">
                  <c:v>378</c:v>
                </c:pt>
                <c:pt idx="343">
                  <c:v>379</c:v>
                </c:pt>
                <c:pt idx="344">
                  <c:v>380</c:v>
                </c:pt>
                <c:pt idx="345">
                  <c:v>381</c:v>
                </c:pt>
                <c:pt idx="346">
                  <c:v>382</c:v>
                </c:pt>
                <c:pt idx="347">
                  <c:v>383</c:v>
                </c:pt>
                <c:pt idx="348">
                  <c:v>384</c:v>
                </c:pt>
                <c:pt idx="349">
                  <c:v>385</c:v>
                </c:pt>
                <c:pt idx="350">
                  <c:v>386</c:v>
                </c:pt>
                <c:pt idx="351">
                  <c:v>387</c:v>
                </c:pt>
                <c:pt idx="352">
                  <c:v>388</c:v>
                </c:pt>
                <c:pt idx="353">
                  <c:v>389</c:v>
                </c:pt>
                <c:pt idx="354">
                  <c:v>390</c:v>
                </c:pt>
                <c:pt idx="355">
                  <c:v>391</c:v>
                </c:pt>
                <c:pt idx="356">
                  <c:v>392</c:v>
                </c:pt>
                <c:pt idx="357">
                  <c:v>393</c:v>
                </c:pt>
                <c:pt idx="358">
                  <c:v>394</c:v>
                </c:pt>
                <c:pt idx="359">
                  <c:v>395</c:v>
                </c:pt>
                <c:pt idx="360">
                  <c:v>396</c:v>
                </c:pt>
                <c:pt idx="361">
                  <c:v>397</c:v>
                </c:pt>
                <c:pt idx="362">
                  <c:v>398</c:v>
                </c:pt>
                <c:pt idx="363">
                  <c:v>399</c:v>
                </c:pt>
                <c:pt idx="364">
                  <c:v>400</c:v>
                </c:pt>
                <c:pt idx="365">
                  <c:v>401</c:v>
                </c:pt>
                <c:pt idx="366">
                  <c:v>402</c:v>
                </c:pt>
                <c:pt idx="367">
                  <c:v>403</c:v>
                </c:pt>
                <c:pt idx="368">
                  <c:v>404</c:v>
                </c:pt>
                <c:pt idx="369">
                  <c:v>405</c:v>
                </c:pt>
                <c:pt idx="370">
                  <c:v>406</c:v>
                </c:pt>
                <c:pt idx="371">
                  <c:v>407</c:v>
                </c:pt>
                <c:pt idx="372">
                  <c:v>408</c:v>
                </c:pt>
                <c:pt idx="373">
                  <c:v>409</c:v>
                </c:pt>
                <c:pt idx="374">
                  <c:v>410</c:v>
                </c:pt>
                <c:pt idx="375">
                  <c:v>411</c:v>
                </c:pt>
                <c:pt idx="376">
                  <c:v>412</c:v>
                </c:pt>
                <c:pt idx="377">
                  <c:v>413</c:v>
                </c:pt>
                <c:pt idx="378">
                  <c:v>414</c:v>
                </c:pt>
                <c:pt idx="379">
                  <c:v>415</c:v>
                </c:pt>
                <c:pt idx="380">
                  <c:v>416</c:v>
                </c:pt>
                <c:pt idx="381">
                  <c:v>417</c:v>
                </c:pt>
              </c:numCache>
            </c:numRef>
          </c:xVal>
          <c:yVal>
            <c:numRef>
              <c:f>'2015'!$Q$3:$Q$384</c:f>
              <c:numCache>
                <c:formatCode>General</c:formatCode>
                <c:ptCount val="382"/>
                <c:pt idx="0">
                  <c:v>0.23648033842935701</c:v>
                </c:pt>
                <c:pt idx="1">
                  <c:v>0.25160399217936302</c:v>
                </c:pt>
                <c:pt idx="2">
                  <c:v>0.25157093786245499</c:v>
                </c:pt>
                <c:pt idx="3">
                  <c:v>0.265671134972019</c:v>
                </c:pt>
                <c:pt idx="4">
                  <c:v>0.25673529099241899</c:v>
                </c:pt>
                <c:pt idx="5">
                  <c:v>0.29939754200456198</c:v>
                </c:pt>
                <c:pt idx="6">
                  <c:v>0.36526098753379699</c:v>
                </c:pt>
                <c:pt idx="7">
                  <c:v>0.34898276655673799</c:v>
                </c:pt>
                <c:pt idx="8">
                  <c:v>0.314792385260457</c:v>
                </c:pt>
                <c:pt idx="9">
                  <c:v>0.31285326869964097</c:v>
                </c:pt>
                <c:pt idx="10">
                  <c:v>0.29486317409120799</c:v>
                </c:pt>
                <c:pt idx="11">
                  <c:v>0.29314403564094899</c:v>
                </c:pt>
                <c:pt idx="12">
                  <c:v>0.28440431038172498</c:v>
                </c:pt>
                <c:pt idx="13">
                  <c:v>0.28158669437131001</c:v>
                </c:pt>
                <c:pt idx="14">
                  <c:v>0.26694955820140598</c:v>
                </c:pt>
                <c:pt idx="15">
                  <c:v>0.28291940217685901</c:v>
                </c:pt>
                <c:pt idx="16">
                  <c:v>0.34105602409109997</c:v>
                </c:pt>
                <c:pt idx="17">
                  <c:v>0.33291028484220198</c:v>
                </c:pt>
                <c:pt idx="18">
                  <c:v>0.34984651842259001</c:v>
                </c:pt>
                <c:pt idx="19">
                  <c:v>0.35002576651437001</c:v>
                </c:pt>
                <c:pt idx="20">
                  <c:v>0.34940955919802102</c:v>
                </c:pt>
                <c:pt idx="21">
                  <c:v>0.33837989102462601</c:v>
                </c:pt>
                <c:pt idx="22">
                  <c:v>0.32813836844527899</c:v>
                </c:pt>
                <c:pt idx="23">
                  <c:v>0.34049737749711201</c:v>
                </c:pt>
                <c:pt idx="24">
                  <c:v>0.34720245035592101</c:v>
                </c:pt>
                <c:pt idx="25">
                  <c:v>0.33256283954475002</c:v>
                </c:pt>
                <c:pt idx="26">
                  <c:v>0.307879466399817</c:v>
                </c:pt>
                <c:pt idx="27">
                  <c:v>0.33745697538043801</c:v>
                </c:pt>
                <c:pt idx="28">
                  <c:v>0.349819645237407</c:v>
                </c:pt>
                <c:pt idx="29">
                  <c:v>0.34919872808939101</c:v>
                </c:pt>
                <c:pt idx="30">
                  <c:v>0.35855790849775199</c:v>
                </c:pt>
                <c:pt idx="31">
                  <c:v>0.36939412476260702</c:v>
                </c:pt>
                <c:pt idx="32">
                  <c:v>0.38360890982547402</c:v>
                </c:pt>
                <c:pt idx="33">
                  <c:v>0.39225257612229902</c:v>
                </c:pt>
                <c:pt idx="34">
                  <c:v>0.386509448875271</c:v>
                </c:pt>
                <c:pt idx="35">
                  <c:v>0.46694897828919602</c:v>
                </c:pt>
                <c:pt idx="36">
                  <c:v>0.493684547782201</c:v>
                </c:pt>
                <c:pt idx="37">
                  <c:v>0.470468830012512</c:v>
                </c:pt>
                <c:pt idx="38">
                  <c:v>0.47355028111293901</c:v>
                </c:pt>
                <c:pt idx="39">
                  <c:v>0.40684706154913403</c:v>
                </c:pt>
                <c:pt idx="40">
                  <c:v>0.41048772660345201</c:v>
                </c:pt>
                <c:pt idx="41">
                  <c:v>0.39657598194909099</c:v>
                </c:pt>
                <c:pt idx="42">
                  <c:v>0.42523091613992797</c:v>
                </c:pt>
                <c:pt idx="43">
                  <c:v>0.47145905650875197</c:v>
                </c:pt>
                <c:pt idx="44">
                  <c:v>0.484760741115628</c:v>
                </c:pt>
                <c:pt idx="45">
                  <c:v>0.44104362792027302</c:v>
                </c:pt>
                <c:pt idx="46">
                  <c:v>0.41761785340177299</c:v>
                </c:pt>
                <c:pt idx="47">
                  <c:v>0.435363340094296</c:v>
                </c:pt>
                <c:pt idx="48">
                  <c:v>0.48949257832423698</c:v>
                </c:pt>
                <c:pt idx="49">
                  <c:v>0.489214285226927</c:v>
                </c:pt>
                <c:pt idx="50">
                  <c:v>0.467703194028741</c:v>
                </c:pt>
                <c:pt idx="51">
                  <c:v>0.43516269075122499</c:v>
                </c:pt>
                <c:pt idx="52">
                  <c:v>0.38563919043528999</c:v>
                </c:pt>
                <c:pt idx="53">
                  <c:v>0.35728666696878703</c:v>
                </c:pt>
                <c:pt idx="54">
                  <c:v>0.35934724588964301</c:v>
                </c:pt>
                <c:pt idx="55">
                  <c:v>0.370626716987769</c:v>
                </c:pt>
                <c:pt idx="56">
                  <c:v>0.39557175860932697</c:v>
                </c:pt>
                <c:pt idx="57">
                  <c:v>0.38502441864959203</c:v>
                </c:pt>
                <c:pt idx="58">
                  <c:v>0.37694046602618098</c:v>
                </c:pt>
                <c:pt idx="59">
                  <c:v>0.36993634780692197</c:v>
                </c:pt>
                <c:pt idx="60">
                  <c:v>0.30798283811007698</c:v>
                </c:pt>
                <c:pt idx="61">
                  <c:v>0.236947869256593</c:v>
                </c:pt>
                <c:pt idx="62">
                  <c:v>0.21876998982193999</c:v>
                </c:pt>
                <c:pt idx="63">
                  <c:v>0.218790105236189</c:v>
                </c:pt>
                <c:pt idx="64">
                  <c:v>0.28433782405240199</c:v>
                </c:pt>
                <c:pt idx="65">
                  <c:v>0.28822855984827001</c:v>
                </c:pt>
                <c:pt idx="66">
                  <c:v>0.28604644961553699</c:v>
                </c:pt>
                <c:pt idx="67">
                  <c:v>0.28657530398686198</c:v>
                </c:pt>
                <c:pt idx="68">
                  <c:v>0.28658060296579002</c:v>
                </c:pt>
                <c:pt idx="69">
                  <c:v>0.29648585882969902</c:v>
                </c:pt>
                <c:pt idx="70">
                  <c:v>0.27284246444941201</c:v>
                </c:pt>
                <c:pt idx="71">
                  <c:v>0.22061637076844501</c:v>
                </c:pt>
                <c:pt idx="72">
                  <c:v>0.220174286586347</c:v>
                </c:pt>
                <c:pt idx="73">
                  <c:v>0.21876649373565299</c:v>
                </c:pt>
                <c:pt idx="74">
                  <c:v>0.31241499334068201</c:v>
                </c:pt>
                <c:pt idx="75">
                  <c:v>0.31444026516814699</c:v>
                </c:pt>
                <c:pt idx="76">
                  <c:v>0.318785764789624</c:v>
                </c:pt>
                <c:pt idx="77">
                  <c:v>0.28412752709240002</c:v>
                </c:pt>
                <c:pt idx="78">
                  <c:v>0.31366543096859201</c:v>
                </c:pt>
                <c:pt idx="79">
                  <c:v>0.25581818563145697</c:v>
                </c:pt>
                <c:pt idx="80">
                  <c:v>0.218756637430608</c:v>
                </c:pt>
                <c:pt idx="81">
                  <c:v>0.29899089333184697</c:v>
                </c:pt>
                <c:pt idx="82">
                  <c:v>0.31505538873898498</c:v>
                </c:pt>
                <c:pt idx="83">
                  <c:v>0.315030057517247</c:v>
                </c:pt>
                <c:pt idx="84">
                  <c:v>0.331243273998515</c:v>
                </c:pt>
                <c:pt idx="85">
                  <c:v>0.40470608162051702</c:v>
                </c:pt>
                <c:pt idx="86">
                  <c:v>0.40471097806241102</c:v>
                </c:pt>
                <c:pt idx="87">
                  <c:v>0.40473198474441002</c:v>
                </c:pt>
                <c:pt idx="88">
                  <c:v>0.404696633419389</c:v>
                </c:pt>
                <c:pt idx="89">
                  <c:v>0.40357143538272999</c:v>
                </c:pt>
                <c:pt idx="90">
                  <c:v>0.41280388847507199</c:v>
                </c:pt>
                <c:pt idx="91">
                  <c:v>0.42004007037429397</c:v>
                </c:pt>
                <c:pt idx="92">
                  <c:v>0.42347731363789498</c:v>
                </c:pt>
                <c:pt idx="93">
                  <c:v>0.43742807880087597</c:v>
                </c:pt>
                <c:pt idx="94">
                  <c:v>0.42837080889682</c:v>
                </c:pt>
                <c:pt idx="95">
                  <c:v>0.39907405341455099</c:v>
                </c:pt>
                <c:pt idx="96">
                  <c:v>0.38941176151647899</c:v>
                </c:pt>
                <c:pt idx="97">
                  <c:v>0.41004662060481101</c:v>
                </c:pt>
                <c:pt idx="98">
                  <c:v>0.43776630116586801</c:v>
                </c:pt>
                <c:pt idx="99">
                  <c:v>0.44973549184938</c:v>
                </c:pt>
                <c:pt idx="100">
                  <c:v>0.334142629862277</c:v>
                </c:pt>
                <c:pt idx="101">
                  <c:v>0.32809529015656802</c:v>
                </c:pt>
                <c:pt idx="102">
                  <c:v>0.34989454953528498</c:v>
                </c:pt>
                <c:pt idx="103">
                  <c:v>0.37819683588890701</c:v>
                </c:pt>
                <c:pt idx="104">
                  <c:v>0.40948941801293798</c:v>
                </c:pt>
                <c:pt idx="105">
                  <c:v>0.37281264868519198</c:v>
                </c:pt>
                <c:pt idx="106">
                  <c:v>0.35006224820427301</c:v>
                </c:pt>
                <c:pt idx="107">
                  <c:v>0.35000717074170901</c:v>
                </c:pt>
                <c:pt idx="108">
                  <c:v>0.33117060510825003</c:v>
                </c:pt>
                <c:pt idx="109">
                  <c:v>0.33856567183446501</c:v>
                </c:pt>
                <c:pt idx="110">
                  <c:v>0.35078608111586601</c:v>
                </c:pt>
                <c:pt idx="111">
                  <c:v>0.35003034648822001</c:v>
                </c:pt>
                <c:pt idx="112">
                  <c:v>0.36025695831134102</c:v>
                </c:pt>
                <c:pt idx="113">
                  <c:v>0.51029845963960996</c:v>
                </c:pt>
                <c:pt idx="114">
                  <c:v>0.26847569573000302</c:v>
                </c:pt>
                <c:pt idx="115">
                  <c:v>0.33767196926549098</c:v>
                </c:pt>
                <c:pt idx="116">
                  <c:v>0.27118311318784899</c:v>
                </c:pt>
                <c:pt idx="117">
                  <c:v>0.25376600609879002</c:v>
                </c:pt>
                <c:pt idx="118">
                  <c:v>0.25369615616216901</c:v>
                </c:pt>
                <c:pt idx="119">
                  <c:v>0.23632075360823701</c:v>
                </c:pt>
                <c:pt idx="120">
                  <c:v>0.236175104530993</c:v>
                </c:pt>
                <c:pt idx="121">
                  <c:v>0.23633857784333401</c:v>
                </c:pt>
                <c:pt idx="122">
                  <c:v>0.23627396473507201</c:v>
                </c:pt>
                <c:pt idx="123">
                  <c:v>0.21877966871733601</c:v>
                </c:pt>
                <c:pt idx="124">
                  <c:v>0.21877382862221301</c:v>
                </c:pt>
                <c:pt idx="125">
                  <c:v>0.21879054497978301</c:v>
                </c:pt>
                <c:pt idx="126">
                  <c:v>0.21879054497978301</c:v>
                </c:pt>
                <c:pt idx="127">
                  <c:v>0.21878894900773299</c:v>
                </c:pt>
                <c:pt idx="128">
                  <c:v>0.21878581679915299</c:v>
                </c:pt>
                <c:pt idx="129">
                  <c:v>0.21876508872516701</c:v>
                </c:pt>
                <c:pt idx="130">
                  <c:v>0.21995422826407901</c:v>
                </c:pt>
                <c:pt idx="131">
                  <c:v>0.28558061552542602</c:v>
                </c:pt>
                <c:pt idx="132">
                  <c:v>0.33115948471710799</c:v>
                </c:pt>
                <c:pt idx="133">
                  <c:v>0.29569167404461499</c:v>
                </c:pt>
                <c:pt idx="134">
                  <c:v>0.35615328252004502</c:v>
                </c:pt>
                <c:pt idx="135">
                  <c:v>0.33916383636645703</c:v>
                </c:pt>
                <c:pt idx="136">
                  <c:v>0.33728545707336799</c:v>
                </c:pt>
                <c:pt idx="137">
                  <c:v>0.32977159905030601</c:v>
                </c:pt>
                <c:pt idx="138">
                  <c:v>0.31940261611347998</c:v>
                </c:pt>
                <c:pt idx="139">
                  <c:v>0.319397027777092</c:v>
                </c:pt>
                <c:pt idx="140">
                  <c:v>0.30694056342774101</c:v>
                </c:pt>
                <c:pt idx="141">
                  <c:v>0.319535831823761</c:v>
                </c:pt>
                <c:pt idx="142">
                  <c:v>0.31942495112599201</c:v>
                </c:pt>
                <c:pt idx="143">
                  <c:v>0.31943304342047901</c:v>
                </c:pt>
                <c:pt idx="144">
                  <c:v>0.31937009706622499</c:v>
                </c:pt>
                <c:pt idx="145">
                  <c:v>0.31943540311888002</c:v>
                </c:pt>
                <c:pt idx="146">
                  <c:v>0.302807964487466</c:v>
                </c:pt>
                <c:pt idx="147">
                  <c:v>0.30190822668635098</c:v>
                </c:pt>
                <c:pt idx="148">
                  <c:v>0.301884473752769</c:v>
                </c:pt>
                <c:pt idx="149">
                  <c:v>0.26402038715668202</c:v>
                </c:pt>
                <c:pt idx="150">
                  <c:v>0.233755120732281</c:v>
                </c:pt>
                <c:pt idx="151">
                  <c:v>0.218644569415647</c:v>
                </c:pt>
                <c:pt idx="152">
                  <c:v>0.23411056235803901</c:v>
                </c:pt>
                <c:pt idx="153">
                  <c:v>0.233425743039298</c:v>
                </c:pt>
                <c:pt idx="154">
                  <c:v>0.29480326863511103</c:v>
                </c:pt>
                <c:pt idx="155">
                  <c:v>0.30339420430338199</c:v>
                </c:pt>
                <c:pt idx="156">
                  <c:v>0.28376024997598198</c:v>
                </c:pt>
                <c:pt idx="157">
                  <c:v>0.276813965209605</c:v>
                </c:pt>
                <c:pt idx="158">
                  <c:v>0.249709244496614</c:v>
                </c:pt>
                <c:pt idx="159">
                  <c:v>0.34798450454892599</c:v>
                </c:pt>
                <c:pt idx="160">
                  <c:v>0.40815021753354702</c:v>
                </c:pt>
                <c:pt idx="161">
                  <c:v>0.39814160758890099</c:v>
                </c:pt>
                <c:pt idx="162">
                  <c:v>0.32966625254279802</c:v>
                </c:pt>
                <c:pt idx="163">
                  <c:v>0.29998737633867301</c:v>
                </c:pt>
                <c:pt idx="164">
                  <c:v>0.32197690542000601</c:v>
                </c:pt>
                <c:pt idx="165">
                  <c:v>0.29505684932082599</c:v>
                </c:pt>
                <c:pt idx="166">
                  <c:v>0.27716638191340198</c:v>
                </c:pt>
                <c:pt idx="167">
                  <c:v>0.26665907212939599</c:v>
                </c:pt>
                <c:pt idx="168">
                  <c:v>0.24097534561107101</c:v>
                </c:pt>
                <c:pt idx="169">
                  <c:v>0.24121276669667199</c:v>
                </c:pt>
                <c:pt idx="170">
                  <c:v>0.301519546403683</c:v>
                </c:pt>
                <c:pt idx="171">
                  <c:v>0.45057153723013799</c:v>
                </c:pt>
                <c:pt idx="172">
                  <c:v>0.43601011889662</c:v>
                </c:pt>
                <c:pt idx="173">
                  <c:v>0.70481754365680505</c:v>
                </c:pt>
                <c:pt idx="174">
                  <c:v>0.60746977460491003</c:v>
                </c:pt>
                <c:pt idx="175">
                  <c:v>0.51369218176047704</c:v>
                </c:pt>
                <c:pt idx="176">
                  <c:v>0.45899694625642401</c:v>
                </c:pt>
                <c:pt idx="177">
                  <c:v>0.39721577765794802</c:v>
                </c:pt>
                <c:pt idx="178">
                  <c:v>0.37860323999219397</c:v>
                </c:pt>
                <c:pt idx="179">
                  <c:v>0.33133712697372802</c:v>
                </c:pt>
                <c:pt idx="180">
                  <c:v>0.31526491208380802</c:v>
                </c:pt>
                <c:pt idx="181">
                  <c:v>0.236179243188087</c:v>
                </c:pt>
                <c:pt idx="182">
                  <c:v>0.229347724372921</c:v>
                </c:pt>
                <c:pt idx="183">
                  <c:v>0.24111570313904801</c:v>
                </c:pt>
                <c:pt idx="184">
                  <c:v>0.262558367102525</c:v>
                </c:pt>
                <c:pt idx="185">
                  <c:v>0.262535378089085</c:v>
                </c:pt>
                <c:pt idx="186">
                  <c:v>0.28407394703</c:v>
                </c:pt>
                <c:pt idx="187">
                  <c:v>0.30669759725446299</c:v>
                </c:pt>
                <c:pt idx="188">
                  <c:v>0.30649084579318803</c:v>
                </c:pt>
                <c:pt idx="189">
                  <c:v>0.30659399136906901</c:v>
                </c:pt>
                <c:pt idx="190">
                  <c:v>0.31000101135076003</c:v>
                </c:pt>
                <c:pt idx="191">
                  <c:v>0.43545606081291199</c:v>
                </c:pt>
                <c:pt idx="192">
                  <c:v>0.52050376249290098</c:v>
                </c:pt>
                <c:pt idx="193">
                  <c:v>0.526285614480272</c:v>
                </c:pt>
                <c:pt idx="194">
                  <c:v>0.42090386708831101</c:v>
                </c:pt>
                <c:pt idx="195">
                  <c:v>0.34592479653445202</c:v>
                </c:pt>
                <c:pt idx="196">
                  <c:v>0.29501256904591</c:v>
                </c:pt>
                <c:pt idx="197">
                  <c:v>0.32235962220088898</c:v>
                </c:pt>
                <c:pt idx="198">
                  <c:v>0.30642323996593401</c:v>
                </c:pt>
                <c:pt idx="199">
                  <c:v>0.30653853504683598</c:v>
                </c:pt>
                <c:pt idx="200">
                  <c:v>0.30689542460443198</c:v>
                </c:pt>
                <c:pt idx="201">
                  <c:v>0.30668316690283498</c:v>
                </c:pt>
                <c:pt idx="202">
                  <c:v>0.30641330062284</c:v>
                </c:pt>
                <c:pt idx="203">
                  <c:v>0.306496630096666</c:v>
                </c:pt>
                <c:pt idx="204">
                  <c:v>0.30648895689752897</c:v>
                </c:pt>
                <c:pt idx="205">
                  <c:v>0.30687641822676698</c:v>
                </c:pt>
                <c:pt idx="206">
                  <c:v>0.30706994265251097</c:v>
                </c:pt>
                <c:pt idx="207">
                  <c:v>0.30650357390227401</c:v>
                </c:pt>
                <c:pt idx="208">
                  <c:v>0.30640853261912598</c:v>
                </c:pt>
                <c:pt idx="209">
                  <c:v>0.30630593113598298</c:v>
                </c:pt>
                <c:pt idx="210">
                  <c:v>0.30660717745455301</c:v>
                </c:pt>
                <c:pt idx="211">
                  <c:v>0.307176338020827</c:v>
                </c:pt>
                <c:pt idx="212">
                  <c:v>0.30644239130380102</c:v>
                </c:pt>
                <c:pt idx="213">
                  <c:v>0.30649878370418299</c:v>
                </c:pt>
                <c:pt idx="214">
                  <c:v>0.30632891632989501</c:v>
                </c:pt>
                <c:pt idx="215">
                  <c:v>0.306371423612324</c:v>
                </c:pt>
                <c:pt idx="216">
                  <c:v>0.30637078964600101</c:v>
                </c:pt>
                <c:pt idx="217">
                  <c:v>0.30626325340403399</c:v>
                </c:pt>
                <c:pt idx="218">
                  <c:v>0.306579675148477</c:v>
                </c:pt>
                <c:pt idx="219">
                  <c:v>0.306456563108508</c:v>
                </c:pt>
                <c:pt idx="220">
                  <c:v>0.30647233958071501</c:v>
                </c:pt>
                <c:pt idx="221">
                  <c:v>0.30643082173595598</c:v>
                </c:pt>
                <c:pt idx="222">
                  <c:v>0.306721150121748</c:v>
                </c:pt>
                <c:pt idx="223">
                  <c:v>0.30651267496855</c:v>
                </c:pt>
                <c:pt idx="224">
                  <c:v>0.306437618602172</c:v>
                </c:pt>
                <c:pt idx="225">
                  <c:v>0.30650361202861698</c:v>
                </c:pt>
                <c:pt idx="226">
                  <c:v>0.30648565121974403</c:v>
                </c:pt>
                <c:pt idx="227">
                  <c:v>0.30705844130571602</c:v>
                </c:pt>
                <c:pt idx="228">
                  <c:v>0.30660462094485802</c:v>
                </c:pt>
                <c:pt idx="229">
                  <c:v>0.30987984078317199</c:v>
                </c:pt>
                <c:pt idx="230">
                  <c:v>0.30649343510321497</c:v>
                </c:pt>
                <c:pt idx="231">
                  <c:v>0.30649154593101702</c:v>
                </c:pt>
                <c:pt idx="232">
                  <c:v>0.30630022019717501</c:v>
                </c:pt>
                <c:pt idx="233">
                  <c:v>0.30656595443189399</c:v>
                </c:pt>
                <c:pt idx="234">
                  <c:v>0.306639985511302</c:v>
                </c:pt>
                <c:pt idx="235">
                  <c:v>0.30667151835063999</c:v>
                </c:pt>
                <c:pt idx="236">
                  <c:v>0.30682871400952699</c:v>
                </c:pt>
                <c:pt idx="237">
                  <c:v>0.30990755169667</c:v>
                </c:pt>
                <c:pt idx="238">
                  <c:v>0.30751349482475898</c:v>
                </c:pt>
                <c:pt idx="239">
                  <c:v>0.30690051507079602</c:v>
                </c:pt>
                <c:pt idx="240">
                  <c:v>0.30651705130168799</c:v>
                </c:pt>
                <c:pt idx="241">
                  <c:v>0.30596458685229899</c:v>
                </c:pt>
                <c:pt idx="242">
                  <c:v>0.31547863797617698</c:v>
                </c:pt>
                <c:pt idx="243">
                  <c:v>0.30706355432874399</c:v>
                </c:pt>
                <c:pt idx="244">
                  <c:v>0.29458362279859801</c:v>
                </c:pt>
                <c:pt idx="245">
                  <c:v>0.30431918852779699</c:v>
                </c:pt>
                <c:pt idx="246">
                  <c:v>0.30431200237280898</c:v>
                </c:pt>
                <c:pt idx="247">
                  <c:v>0.30657201424388603</c:v>
                </c:pt>
                <c:pt idx="248">
                  <c:v>0.30979518266480999</c:v>
                </c:pt>
                <c:pt idx="249">
                  <c:v>0.30659636329109902</c:v>
                </c:pt>
                <c:pt idx="250">
                  <c:v>0.306474918297027</c:v>
                </c:pt>
                <c:pt idx="251">
                  <c:v>0.35152641832686599</c:v>
                </c:pt>
                <c:pt idx="252">
                  <c:v>0.30776508679567199</c:v>
                </c:pt>
                <c:pt idx="253">
                  <c:v>0.31195370827681701</c:v>
                </c:pt>
                <c:pt idx="254">
                  <c:v>0.32390395714494602</c:v>
                </c:pt>
                <c:pt idx="255">
                  <c:v>0.36923072935302997</c:v>
                </c:pt>
                <c:pt idx="256">
                  <c:v>0.30352353180060099</c:v>
                </c:pt>
                <c:pt idx="257">
                  <c:v>0.31832406049482498</c:v>
                </c:pt>
                <c:pt idx="258">
                  <c:v>0.30660253232750001</c:v>
                </c:pt>
                <c:pt idx="259">
                  <c:v>0.34209343042627799</c:v>
                </c:pt>
                <c:pt idx="260">
                  <c:v>0.306283247699281</c:v>
                </c:pt>
                <c:pt idx="261">
                  <c:v>0.30630163027023499</c:v>
                </c:pt>
                <c:pt idx="262">
                  <c:v>0.30753136132126702</c:v>
                </c:pt>
                <c:pt idx="263">
                  <c:v>0.33366333961839201</c:v>
                </c:pt>
                <c:pt idx="264">
                  <c:v>0.34559696032076098</c:v>
                </c:pt>
                <c:pt idx="265">
                  <c:v>0.31499131782140299</c:v>
                </c:pt>
                <c:pt idx="266">
                  <c:v>0.30628480393164698</c:v>
                </c:pt>
                <c:pt idx="267">
                  <c:v>0.30627512799793</c:v>
                </c:pt>
                <c:pt idx="268">
                  <c:v>0.306290011575096</c:v>
                </c:pt>
                <c:pt idx="269">
                  <c:v>0.30629575545610199</c:v>
                </c:pt>
                <c:pt idx="270">
                  <c:v>0.30627498805815001</c:v>
                </c:pt>
                <c:pt idx="271">
                  <c:v>0.306283435791815</c:v>
                </c:pt>
                <c:pt idx="272">
                  <c:v>0.30629089127121301</c:v>
                </c:pt>
                <c:pt idx="273">
                  <c:v>0.30629359938839001</c:v>
                </c:pt>
                <c:pt idx="274">
                  <c:v>0.306263675871986</c:v>
                </c:pt>
                <c:pt idx="275">
                  <c:v>0.322023552699848</c:v>
                </c:pt>
                <c:pt idx="276">
                  <c:v>0.32816897355250402</c:v>
                </c:pt>
                <c:pt idx="277">
                  <c:v>0.32688481422997601</c:v>
                </c:pt>
                <c:pt idx="278">
                  <c:v>0.31642301669093598</c:v>
                </c:pt>
                <c:pt idx="279">
                  <c:v>0.32100881589671598</c:v>
                </c:pt>
                <c:pt idx="280">
                  <c:v>0.32160420392697497</c:v>
                </c:pt>
                <c:pt idx="281">
                  <c:v>0.32160032640562403</c:v>
                </c:pt>
                <c:pt idx="282">
                  <c:v>0.32160806262237401</c:v>
                </c:pt>
                <c:pt idx="283">
                  <c:v>0.32161987692288502</c:v>
                </c:pt>
                <c:pt idx="284">
                  <c:v>0.32159548748858402</c:v>
                </c:pt>
                <c:pt idx="285">
                  <c:v>0.32161179262936301</c:v>
                </c:pt>
                <c:pt idx="286">
                  <c:v>0.32159332235147098</c:v>
                </c:pt>
                <c:pt idx="287">
                  <c:v>0.31313502527882903</c:v>
                </c:pt>
                <c:pt idx="288">
                  <c:v>0.30644186345281599</c:v>
                </c:pt>
                <c:pt idx="289">
                  <c:v>0.306509337820351</c:v>
                </c:pt>
                <c:pt idx="290">
                  <c:v>0.30684556158104298</c:v>
                </c:pt>
                <c:pt idx="291">
                  <c:v>0.30657666426044899</c:v>
                </c:pt>
                <c:pt idx="292">
                  <c:v>0.306388412779526</c:v>
                </c:pt>
                <c:pt idx="293">
                  <c:v>0.30633892543577501</c:v>
                </c:pt>
                <c:pt idx="294">
                  <c:v>0.32153819810807799</c:v>
                </c:pt>
                <c:pt idx="295">
                  <c:v>0.320594872156786</c:v>
                </c:pt>
                <c:pt idx="296">
                  <c:v>0.32815737481537499</c:v>
                </c:pt>
                <c:pt idx="297">
                  <c:v>0.328412760775184</c:v>
                </c:pt>
                <c:pt idx="298">
                  <c:v>0.33078134926319003</c:v>
                </c:pt>
                <c:pt idx="299">
                  <c:v>0.323213070745553</c:v>
                </c:pt>
                <c:pt idx="300">
                  <c:v>0.306377386301532</c:v>
                </c:pt>
                <c:pt idx="301">
                  <c:v>0.30632714787766202</c:v>
                </c:pt>
                <c:pt idx="302">
                  <c:v>0.30632908279319199</c:v>
                </c:pt>
                <c:pt idx="303">
                  <c:v>0.306357307571614</c:v>
                </c:pt>
                <c:pt idx="304">
                  <c:v>0.30624190776336202</c:v>
                </c:pt>
                <c:pt idx="305">
                  <c:v>0.30638727495717399</c:v>
                </c:pt>
                <c:pt idx="306">
                  <c:v>0.30635034620454399</c:v>
                </c:pt>
                <c:pt idx="307">
                  <c:v>0.30628975995455499</c:v>
                </c:pt>
                <c:pt idx="308">
                  <c:v>0.30631255252949202</c:v>
                </c:pt>
                <c:pt idx="309">
                  <c:v>0.30633986867401403</c:v>
                </c:pt>
                <c:pt idx="310">
                  <c:v>0.30952296653140099</c:v>
                </c:pt>
                <c:pt idx="311">
                  <c:v>0.30665127869500602</c:v>
                </c:pt>
                <c:pt idx="312">
                  <c:v>0.30697691179035702</c:v>
                </c:pt>
                <c:pt idx="313">
                  <c:v>0.30662783842599201</c:v>
                </c:pt>
                <c:pt idx="314">
                  <c:v>0.35897062450298101</c:v>
                </c:pt>
                <c:pt idx="315">
                  <c:v>0.30639462845961402</c:v>
                </c:pt>
                <c:pt idx="316">
                  <c:v>0.31138111817435199</c:v>
                </c:pt>
                <c:pt idx="317">
                  <c:v>0.30739475866700999</c:v>
                </c:pt>
                <c:pt idx="318">
                  <c:v>0.30665038439421</c:v>
                </c:pt>
                <c:pt idx="319">
                  <c:v>0.310766832212238</c:v>
                </c:pt>
                <c:pt idx="320">
                  <c:v>0.321897617214492</c:v>
                </c:pt>
                <c:pt idx="321">
                  <c:v>0.33337983165145901</c:v>
                </c:pt>
                <c:pt idx="322">
                  <c:v>0.30636396185093601</c:v>
                </c:pt>
                <c:pt idx="323">
                  <c:v>0.30443323340286399</c:v>
                </c:pt>
                <c:pt idx="324">
                  <c:v>0.30636039984890001</c:v>
                </c:pt>
                <c:pt idx="325">
                  <c:v>0.30634914765593202</c:v>
                </c:pt>
                <c:pt idx="326">
                  <c:v>0.34117969372603602</c:v>
                </c:pt>
                <c:pt idx="327">
                  <c:v>0.32543888847228197</c:v>
                </c:pt>
                <c:pt idx="328">
                  <c:v>0.30637649562005598</c:v>
                </c:pt>
                <c:pt idx="329">
                  <c:v>0.306346024098196</c:v>
                </c:pt>
                <c:pt idx="330">
                  <c:v>0.30639771695360202</c:v>
                </c:pt>
                <c:pt idx="331">
                  <c:v>0.32162053396391599</c:v>
                </c:pt>
                <c:pt idx="332">
                  <c:v>0.34273469539602702</c:v>
                </c:pt>
                <c:pt idx="333">
                  <c:v>0.30665696538093601</c:v>
                </c:pt>
                <c:pt idx="334">
                  <c:v>0.31653386395317801</c:v>
                </c:pt>
                <c:pt idx="335">
                  <c:v>0.29473092809443202</c:v>
                </c:pt>
                <c:pt idx="336">
                  <c:v>0.30671841765931901</c:v>
                </c:pt>
                <c:pt idx="337">
                  <c:v>0.30668405828944201</c:v>
                </c:pt>
                <c:pt idx="338">
                  <c:v>0.31144055514049401</c:v>
                </c:pt>
                <c:pt idx="339">
                  <c:v>0.30819384019639701</c:v>
                </c:pt>
                <c:pt idx="340">
                  <c:v>0.30717438488861099</c:v>
                </c:pt>
                <c:pt idx="341">
                  <c:v>0.31279448313128499</c:v>
                </c:pt>
                <c:pt idx="342">
                  <c:v>0.32673208682557803</c:v>
                </c:pt>
                <c:pt idx="343">
                  <c:v>0.308962008121763</c:v>
                </c:pt>
                <c:pt idx="344">
                  <c:v>0.30670204005312202</c:v>
                </c:pt>
                <c:pt idx="345">
                  <c:v>0.304616883481648</c:v>
                </c:pt>
                <c:pt idx="346">
                  <c:v>0.30662472550684899</c:v>
                </c:pt>
                <c:pt idx="347">
                  <c:v>0.30758924392734399</c:v>
                </c:pt>
                <c:pt idx="348">
                  <c:v>0.28594391229014798</c:v>
                </c:pt>
                <c:pt idx="349">
                  <c:v>0.30643762145183301</c:v>
                </c:pt>
                <c:pt idx="350">
                  <c:v>0.30776821371771002</c:v>
                </c:pt>
                <c:pt idx="351">
                  <c:v>0.30742681431434299</c:v>
                </c:pt>
                <c:pt idx="352">
                  <c:v>0.30658419839802598</c:v>
                </c:pt>
                <c:pt idx="353">
                  <c:v>0.31629684010605202</c:v>
                </c:pt>
                <c:pt idx="354">
                  <c:v>0.30938832782180697</c:v>
                </c:pt>
                <c:pt idx="355">
                  <c:v>0.306284620502559</c:v>
                </c:pt>
                <c:pt idx="356">
                  <c:v>0.30575995095160002</c:v>
                </c:pt>
                <c:pt idx="357">
                  <c:v>0.30515563452035799</c:v>
                </c:pt>
                <c:pt idx="358">
                  <c:v>0.30628880794583602</c:v>
                </c:pt>
                <c:pt idx="359">
                  <c:v>0.305945330774618</c:v>
                </c:pt>
                <c:pt idx="360">
                  <c:v>0.305556005372421</c:v>
                </c:pt>
                <c:pt idx="361">
                  <c:v>0.30603591628223498</c:v>
                </c:pt>
                <c:pt idx="362">
                  <c:v>0.30516362484579401</c:v>
                </c:pt>
                <c:pt idx="363">
                  <c:v>0.30648160125261398</c:v>
                </c:pt>
                <c:pt idx="364">
                  <c:v>0.314894452533997</c:v>
                </c:pt>
                <c:pt idx="365">
                  <c:v>0.31875189964304301</c:v>
                </c:pt>
                <c:pt idx="366">
                  <c:v>0.31696048577188202</c:v>
                </c:pt>
                <c:pt idx="367">
                  <c:v>0.30549060861798399</c:v>
                </c:pt>
                <c:pt idx="368">
                  <c:v>0.31382453941230498</c:v>
                </c:pt>
                <c:pt idx="369">
                  <c:v>0.30609404910445798</c:v>
                </c:pt>
                <c:pt idx="370">
                  <c:v>0.30433784394003199</c:v>
                </c:pt>
                <c:pt idx="371">
                  <c:v>0.30701607711206302</c:v>
                </c:pt>
                <c:pt idx="372">
                  <c:v>0.30570168994233698</c:v>
                </c:pt>
                <c:pt idx="373">
                  <c:v>0.30745214805451099</c:v>
                </c:pt>
                <c:pt idx="374">
                  <c:v>0.30601282125069401</c:v>
                </c:pt>
                <c:pt idx="375">
                  <c:v>0.30546845362472902</c:v>
                </c:pt>
                <c:pt idx="376">
                  <c:v>0.306340638238638</c:v>
                </c:pt>
                <c:pt idx="377">
                  <c:v>0.30610524410587198</c:v>
                </c:pt>
                <c:pt idx="378">
                  <c:v>0.30767132652683399</c:v>
                </c:pt>
                <c:pt idx="379">
                  <c:v>0.30595859813316301</c:v>
                </c:pt>
                <c:pt idx="380">
                  <c:v>0.30504242400034198</c:v>
                </c:pt>
                <c:pt idx="381">
                  <c:v>0.30708418715882901</c:v>
                </c:pt>
              </c:numCache>
            </c:numRef>
          </c:yVal>
          <c:smooth val="0"/>
          <c:extLst>
            <c:ext xmlns:c16="http://schemas.microsoft.com/office/drawing/2014/chart" uri="{C3380CC4-5D6E-409C-BE32-E72D297353CC}">
              <c16:uniqueId val="{00000000-A2B8-A241-8516-8990D9702BB7}"/>
            </c:ext>
          </c:extLst>
        </c:ser>
        <c:ser>
          <c:idx val="1"/>
          <c:order val="1"/>
          <c:tx>
            <c:v>2011-2015</c:v>
          </c:tx>
          <c:spPr>
            <a:ln w="25400">
              <a:solidFill>
                <a:srgbClr val="DD2D32"/>
              </a:solidFill>
              <a:prstDash val="solid"/>
            </a:ln>
          </c:spPr>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'2011'!$R$3:$R$292</c:f>
              <c:numCache>
                <c:formatCode>General</c:formatCode>
                <c:ptCount val="290"/>
                <c:pt idx="0">
                  <c:v>0.218771698557918</c:v>
                </c:pt>
                <c:pt idx="1">
                  <c:v>0.218800802261512</c:v>
                </c:pt>
                <c:pt idx="2">
                  <c:v>0.21906932353195099</c:v>
                </c:pt>
                <c:pt idx="3">
                  <c:v>0.24250523369964799</c:v>
                </c:pt>
                <c:pt idx="4">
                  <c:v>0.240651407162943</c:v>
                </c:pt>
                <c:pt idx="5">
                  <c:v>0.24060016656014699</c:v>
                </c:pt>
                <c:pt idx="6">
                  <c:v>0.231752083464009</c:v>
                </c:pt>
                <c:pt idx="7">
                  <c:v>0.21876830828475799</c:v>
                </c:pt>
                <c:pt idx="8">
                  <c:v>0.19933674884101499</c:v>
                </c:pt>
                <c:pt idx="9">
                  <c:v>0.17502864722637301</c:v>
                </c:pt>
                <c:pt idx="10">
                  <c:v>0.17085504063940701</c:v>
                </c:pt>
                <c:pt idx="11">
                  <c:v>0.16629255771533499</c:v>
                </c:pt>
                <c:pt idx="12">
                  <c:v>0.16627619431002399</c:v>
                </c:pt>
                <c:pt idx="13">
                  <c:v>0.189597740068428</c:v>
                </c:pt>
                <c:pt idx="14">
                  <c:v>0.20639880844271999</c:v>
                </c:pt>
                <c:pt idx="15">
                  <c:v>0.21893095198413701</c:v>
                </c:pt>
                <c:pt idx="16">
                  <c:v>0.229800999077029</c:v>
                </c:pt>
                <c:pt idx="17">
                  <c:v>0.21876195874264801</c:v>
                </c:pt>
                <c:pt idx="18">
                  <c:v>0.21879115659974599</c:v>
                </c:pt>
                <c:pt idx="19">
                  <c:v>0.21875340831870699</c:v>
                </c:pt>
                <c:pt idx="20">
                  <c:v>0.218761197908931</c:v>
                </c:pt>
                <c:pt idx="21">
                  <c:v>0.21878278707180901</c:v>
                </c:pt>
                <c:pt idx="22">
                  <c:v>0.21878718900196301</c:v>
                </c:pt>
                <c:pt idx="23">
                  <c:v>0.23480488981807701</c:v>
                </c:pt>
                <c:pt idx="24">
                  <c:v>0.235976299464978</c:v>
                </c:pt>
                <c:pt idx="25">
                  <c:v>0.21914165700861499</c:v>
                </c:pt>
                <c:pt idx="26">
                  <c:v>0.27771443242750798</c:v>
                </c:pt>
                <c:pt idx="27">
                  <c:v>0.30648523033835001</c:v>
                </c:pt>
                <c:pt idx="28">
                  <c:v>0.30629357764765502</c:v>
                </c:pt>
                <c:pt idx="29">
                  <c:v>0.30628281350095499</c:v>
                </c:pt>
                <c:pt idx="30">
                  <c:v>0.34371716835667998</c:v>
                </c:pt>
                <c:pt idx="31">
                  <c:v>0.331649472715428</c:v>
                </c:pt>
                <c:pt idx="32">
                  <c:v>0.301332202171679</c:v>
                </c:pt>
                <c:pt idx="33">
                  <c:v>0.29459406605888599</c:v>
                </c:pt>
                <c:pt idx="34">
                  <c:v>0.28431782428624203</c:v>
                </c:pt>
                <c:pt idx="35">
                  <c:v>0.27301479257042</c:v>
                </c:pt>
                <c:pt idx="36">
                  <c:v>0.24066808470720699</c:v>
                </c:pt>
                <c:pt idx="37">
                  <c:v>0.24066264871185</c:v>
                </c:pt>
                <c:pt idx="38">
                  <c:v>0.24064809779456001</c:v>
                </c:pt>
                <c:pt idx="39">
                  <c:v>0.22588593963077599</c:v>
                </c:pt>
                <c:pt idx="40">
                  <c:v>0.260850667788732</c:v>
                </c:pt>
                <c:pt idx="41">
                  <c:v>0.24107395716990801</c:v>
                </c:pt>
                <c:pt idx="42">
                  <c:v>0.240908414917962</c:v>
                </c:pt>
                <c:pt idx="43">
                  <c:v>0.26605067272254201</c:v>
                </c:pt>
                <c:pt idx="44">
                  <c:v>0.27356526698364803</c:v>
                </c:pt>
                <c:pt idx="45">
                  <c:v>0.26394607764751998</c:v>
                </c:pt>
                <c:pt idx="46">
                  <c:v>0.26252399861490799</c:v>
                </c:pt>
                <c:pt idx="47">
                  <c:v>0.27335227171443799</c:v>
                </c:pt>
                <c:pt idx="48">
                  <c:v>0.32103357387148901</c:v>
                </c:pt>
                <c:pt idx="49">
                  <c:v>0.31941254578496597</c:v>
                </c:pt>
                <c:pt idx="50">
                  <c:v>0.31941008897003798</c:v>
                </c:pt>
                <c:pt idx="51">
                  <c:v>0.31946309533140199</c:v>
                </c:pt>
                <c:pt idx="52">
                  <c:v>0.30397951756707098</c:v>
                </c:pt>
                <c:pt idx="53">
                  <c:v>0.27488586058687198</c:v>
                </c:pt>
                <c:pt idx="54">
                  <c:v>0.26254519056511699</c:v>
                </c:pt>
                <c:pt idx="55">
                  <c:v>0.27067287320103101</c:v>
                </c:pt>
                <c:pt idx="56">
                  <c:v>0.26219921721216599</c:v>
                </c:pt>
                <c:pt idx="57">
                  <c:v>0.22785024703742099</c:v>
                </c:pt>
                <c:pt idx="58">
                  <c:v>0.25576365055397898</c:v>
                </c:pt>
                <c:pt idx="59">
                  <c:v>0.21374079394453499</c:v>
                </c:pt>
                <c:pt idx="60">
                  <c:v>0.218784442593707</c:v>
                </c:pt>
                <c:pt idx="61">
                  <c:v>0.21876582108376399</c:v>
                </c:pt>
                <c:pt idx="62">
                  <c:v>0.21876845525240901</c:v>
                </c:pt>
                <c:pt idx="63">
                  <c:v>0.21876803175182799</c:v>
                </c:pt>
                <c:pt idx="64">
                  <c:v>0.21874417577830499</c:v>
                </c:pt>
                <c:pt idx="65">
                  <c:v>0.218775464274855</c:v>
                </c:pt>
                <c:pt idx="66">
                  <c:v>0.219057083330397</c:v>
                </c:pt>
                <c:pt idx="67">
                  <c:v>0.218793079942152</c:v>
                </c:pt>
                <c:pt idx="68">
                  <c:v>0.21877232004525901</c:v>
                </c:pt>
                <c:pt idx="69">
                  <c:v>0.218760761940514</c:v>
                </c:pt>
                <c:pt idx="70">
                  <c:v>0.21877400284045101</c:v>
                </c:pt>
                <c:pt idx="71">
                  <c:v>0.21878178455450401</c:v>
                </c:pt>
                <c:pt idx="72">
                  <c:v>0.218781362039984</c:v>
                </c:pt>
                <c:pt idx="73">
                  <c:v>0.218780279231893</c:v>
                </c:pt>
                <c:pt idx="74">
                  <c:v>0.21878096716713999</c:v>
                </c:pt>
                <c:pt idx="75">
                  <c:v>0.21877442182360299</c:v>
                </c:pt>
                <c:pt idx="76">
                  <c:v>0.21876346335688501</c:v>
                </c:pt>
                <c:pt idx="77">
                  <c:v>0.21875364418131599</c:v>
                </c:pt>
                <c:pt idx="78">
                  <c:v>0.21876768764982801</c:v>
                </c:pt>
                <c:pt idx="79">
                  <c:v>0.21877294437344899</c:v>
                </c:pt>
                <c:pt idx="80">
                  <c:v>0.21876594170493599</c:v>
                </c:pt>
                <c:pt idx="81">
                  <c:v>0.25804388735973699</c:v>
                </c:pt>
                <c:pt idx="82">
                  <c:v>0.26248293409850099</c:v>
                </c:pt>
                <c:pt idx="83">
                  <c:v>0.262273107258155</c:v>
                </c:pt>
                <c:pt idx="84">
                  <c:v>0.232860456437184</c:v>
                </c:pt>
                <c:pt idx="85">
                  <c:v>0.222214661483393</c:v>
                </c:pt>
                <c:pt idx="86">
                  <c:v>0.218739877993155</c:v>
                </c:pt>
                <c:pt idx="87">
                  <c:v>0.21878405071273699</c:v>
                </c:pt>
                <c:pt idx="88">
                  <c:v>0.21874697432240001</c:v>
                </c:pt>
                <c:pt idx="89">
                  <c:v>0.25905959687615598</c:v>
                </c:pt>
                <c:pt idx="90">
                  <c:v>0.31083842149414098</c:v>
                </c:pt>
                <c:pt idx="91">
                  <c:v>0.30982116855731701</c:v>
                </c:pt>
                <c:pt idx="92">
                  <c:v>0.29163312155821902</c:v>
                </c:pt>
                <c:pt idx="93">
                  <c:v>0.28440648649133399</c:v>
                </c:pt>
                <c:pt idx="94">
                  <c:v>0.25351427996005499</c:v>
                </c:pt>
                <c:pt idx="95">
                  <c:v>0.23381282773522399</c:v>
                </c:pt>
                <c:pt idx="96">
                  <c:v>0.22741488492005299</c:v>
                </c:pt>
                <c:pt idx="97">
                  <c:v>0.21873847837158</c:v>
                </c:pt>
                <c:pt idx="98">
                  <c:v>0.22784875473362501</c:v>
                </c:pt>
                <c:pt idx="99">
                  <c:v>0.22536592390162499</c:v>
                </c:pt>
                <c:pt idx="100">
                  <c:v>0.227741697626547</c:v>
                </c:pt>
                <c:pt idx="101">
                  <c:v>0.288716818543239</c:v>
                </c:pt>
                <c:pt idx="102">
                  <c:v>0.28314899595306497</c:v>
                </c:pt>
                <c:pt idx="103">
                  <c:v>0.25517540370219899</c:v>
                </c:pt>
                <c:pt idx="104">
                  <c:v>0.25943607731190499</c:v>
                </c:pt>
                <c:pt idx="105">
                  <c:v>0.29722794963545701</c:v>
                </c:pt>
                <c:pt idx="106">
                  <c:v>0.29944230868764199</c:v>
                </c:pt>
                <c:pt idx="107">
                  <c:v>0.31219041283736698</c:v>
                </c:pt>
                <c:pt idx="108">
                  <c:v>0.26495691625029899</c:v>
                </c:pt>
                <c:pt idx="109">
                  <c:v>0.26664019994837901</c:v>
                </c:pt>
                <c:pt idx="110">
                  <c:v>0.27127165155417199</c:v>
                </c:pt>
                <c:pt idx="111">
                  <c:v>0.27128297545498897</c:v>
                </c:pt>
                <c:pt idx="112">
                  <c:v>0.271246127220795</c:v>
                </c:pt>
                <c:pt idx="113">
                  <c:v>0.27127341349392098</c:v>
                </c:pt>
                <c:pt idx="114">
                  <c:v>0.271273038236647</c:v>
                </c:pt>
                <c:pt idx="115">
                  <c:v>0.27130830131732098</c:v>
                </c:pt>
                <c:pt idx="116">
                  <c:v>0.403559428684857</c:v>
                </c:pt>
                <c:pt idx="117">
                  <c:v>0.40996766384743399</c:v>
                </c:pt>
                <c:pt idx="118">
                  <c:v>0.32812546979431501</c:v>
                </c:pt>
                <c:pt idx="119">
                  <c:v>0.30189098091141298</c:v>
                </c:pt>
                <c:pt idx="120">
                  <c:v>0.30186379087590398</c:v>
                </c:pt>
                <c:pt idx="121">
                  <c:v>0.30192060918554398</c:v>
                </c:pt>
                <c:pt idx="122">
                  <c:v>0.332574404250844</c:v>
                </c:pt>
                <c:pt idx="123">
                  <c:v>0.42181988484674199</c:v>
                </c:pt>
                <c:pt idx="124">
                  <c:v>0.43750042605624401</c:v>
                </c:pt>
                <c:pt idx="125">
                  <c:v>0.40465596670447102</c:v>
                </c:pt>
                <c:pt idx="126">
                  <c:v>0.42751745569688598</c:v>
                </c:pt>
                <c:pt idx="127">
                  <c:v>0.42934440285040898</c:v>
                </c:pt>
                <c:pt idx="128">
                  <c:v>0.391028065995982</c:v>
                </c:pt>
                <c:pt idx="129">
                  <c:v>0.34867156982310799</c:v>
                </c:pt>
                <c:pt idx="130">
                  <c:v>0.35870488781118498</c:v>
                </c:pt>
                <c:pt idx="131">
                  <c:v>0.45741528173483198</c:v>
                </c:pt>
                <c:pt idx="132">
                  <c:v>0.46776888210887702</c:v>
                </c:pt>
                <c:pt idx="133">
                  <c:v>0.404826538126147</c:v>
                </c:pt>
                <c:pt idx="134">
                  <c:v>0.38943125337164303</c:v>
                </c:pt>
                <c:pt idx="135">
                  <c:v>0.37135967687279298</c:v>
                </c:pt>
                <c:pt idx="136">
                  <c:v>0.39442746156165598</c:v>
                </c:pt>
                <c:pt idx="137">
                  <c:v>0.43752444657907102</c:v>
                </c:pt>
                <c:pt idx="138">
                  <c:v>0.41483929372004502</c:v>
                </c:pt>
                <c:pt idx="139">
                  <c:v>0.35850600998439502</c:v>
                </c:pt>
                <c:pt idx="140">
                  <c:v>0.34086352603862902</c:v>
                </c:pt>
                <c:pt idx="141">
                  <c:v>0.247286550487787</c:v>
                </c:pt>
                <c:pt idx="142">
                  <c:v>0.26796919790475399</c:v>
                </c:pt>
                <c:pt idx="143">
                  <c:v>0.297531655764118</c:v>
                </c:pt>
                <c:pt idx="144">
                  <c:v>0.33787486411113199</c:v>
                </c:pt>
                <c:pt idx="145">
                  <c:v>0.35003997768734801</c:v>
                </c:pt>
                <c:pt idx="146">
                  <c:v>0.35001903236362902</c:v>
                </c:pt>
                <c:pt idx="147">
                  <c:v>0.50532275511026503</c:v>
                </c:pt>
                <c:pt idx="148">
                  <c:v>0.50579994282667795</c:v>
                </c:pt>
                <c:pt idx="149">
                  <c:v>0.47451236694010901</c:v>
                </c:pt>
                <c:pt idx="150">
                  <c:v>0.40882127351679798</c:v>
                </c:pt>
                <c:pt idx="151">
                  <c:v>0.40704495486404901</c:v>
                </c:pt>
                <c:pt idx="152">
                  <c:v>0.45938227287510203</c:v>
                </c:pt>
                <c:pt idx="153">
                  <c:v>0.50582523275470503</c:v>
                </c:pt>
                <c:pt idx="154">
                  <c:v>0.56553944866392303</c:v>
                </c:pt>
                <c:pt idx="155">
                  <c:v>0.59088319723750804</c:v>
                </c:pt>
                <c:pt idx="156">
                  <c:v>0.58828644822604403</c:v>
                </c:pt>
                <c:pt idx="157">
                  <c:v>0.59068234239097195</c:v>
                </c:pt>
                <c:pt idx="158">
                  <c:v>0.592167780057963</c:v>
                </c:pt>
                <c:pt idx="159">
                  <c:v>0.39922723438344299</c:v>
                </c:pt>
                <c:pt idx="160">
                  <c:v>0.39377782937996902</c:v>
                </c:pt>
                <c:pt idx="161">
                  <c:v>0.39380439412578699</c:v>
                </c:pt>
                <c:pt idx="162">
                  <c:v>0.40247781873828198</c:v>
                </c:pt>
                <c:pt idx="163">
                  <c:v>0.44905853490175501</c:v>
                </c:pt>
                <c:pt idx="164">
                  <c:v>0.47835778063677098</c:v>
                </c:pt>
                <c:pt idx="165">
                  <c:v>0.47046998487455899</c:v>
                </c:pt>
                <c:pt idx="166">
                  <c:v>0.48045130543248499</c:v>
                </c:pt>
                <c:pt idx="167">
                  <c:v>0.47249999239858298</c:v>
                </c:pt>
                <c:pt idx="168">
                  <c:v>0.45756931354135399</c:v>
                </c:pt>
                <c:pt idx="169">
                  <c:v>0.45042663552289702</c:v>
                </c:pt>
                <c:pt idx="170">
                  <c:v>0.41765241249764301</c:v>
                </c:pt>
                <c:pt idx="171">
                  <c:v>0.402485235747996</c:v>
                </c:pt>
                <c:pt idx="172">
                  <c:v>0.39513695363103901</c:v>
                </c:pt>
                <c:pt idx="173">
                  <c:v>0.32855329160406399</c:v>
                </c:pt>
                <c:pt idx="174">
                  <c:v>0.284378836896864</c:v>
                </c:pt>
                <c:pt idx="175">
                  <c:v>0.24504296859414601</c:v>
                </c:pt>
                <c:pt idx="176">
                  <c:v>0.32857293308201002</c:v>
                </c:pt>
                <c:pt idx="177">
                  <c:v>0.24891535776888599</c:v>
                </c:pt>
                <c:pt idx="178">
                  <c:v>0.218780551078955</c:v>
                </c:pt>
                <c:pt idx="179">
                  <c:v>0.218774044194845</c:v>
                </c:pt>
                <c:pt idx="180">
                  <c:v>0.225935768753394</c:v>
                </c:pt>
                <c:pt idx="181">
                  <c:v>0.29934670936347502</c:v>
                </c:pt>
                <c:pt idx="182">
                  <c:v>0.29242145448510798</c:v>
                </c:pt>
                <c:pt idx="183">
                  <c:v>0.31773942009679101</c:v>
                </c:pt>
                <c:pt idx="184">
                  <c:v>0.33916026295441898</c:v>
                </c:pt>
                <c:pt idx="185">
                  <c:v>0.33922949612623199</c:v>
                </c:pt>
                <c:pt idx="186">
                  <c:v>0.33906150421152498</c:v>
                </c:pt>
                <c:pt idx="187">
                  <c:v>0.33912953479478303</c:v>
                </c:pt>
                <c:pt idx="188">
                  <c:v>0.335882106191776</c:v>
                </c:pt>
                <c:pt idx="189">
                  <c:v>0.33262127095753602</c:v>
                </c:pt>
                <c:pt idx="190">
                  <c:v>0.33253191329153498</c:v>
                </c:pt>
                <c:pt idx="191">
                  <c:v>0.38978713526888498</c:v>
                </c:pt>
                <c:pt idx="192">
                  <c:v>0.40624863494411201</c:v>
                </c:pt>
                <c:pt idx="193">
                  <c:v>0.41206274852980501</c:v>
                </c:pt>
                <c:pt idx="194">
                  <c:v>0.41637304711419199</c:v>
                </c:pt>
                <c:pt idx="195">
                  <c:v>0.40926106747822899</c:v>
                </c:pt>
                <c:pt idx="196">
                  <c:v>0.40058424705444001</c:v>
                </c:pt>
                <c:pt idx="197">
                  <c:v>0.38435419456367997</c:v>
                </c:pt>
                <c:pt idx="198">
                  <c:v>0.40478702497011898</c:v>
                </c:pt>
                <c:pt idx="199">
                  <c:v>0.41016951620443798</c:v>
                </c:pt>
                <c:pt idx="200">
                  <c:v>0.36751378625831099</c:v>
                </c:pt>
                <c:pt idx="201">
                  <c:v>0.30994720657735297</c:v>
                </c:pt>
                <c:pt idx="202">
                  <c:v>0.27229456728801299</c:v>
                </c:pt>
                <c:pt idx="203">
                  <c:v>0.32234783696895303</c:v>
                </c:pt>
                <c:pt idx="204">
                  <c:v>0.28438142688109602</c:v>
                </c:pt>
                <c:pt idx="205">
                  <c:v>0.21877772858348199</c:v>
                </c:pt>
                <c:pt idx="206">
                  <c:v>0.37774584395257299</c:v>
                </c:pt>
                <c:pt idx="207">
                  <c:v>0.37693457675924302</c:v>
                </c:pt>
                <c:pt idx="208">
                  <c:v>0.42265870790167298</c:v>
                </c:pt>
                <c:pt idx="209">
                  <c:v>0.46862196263608302</c:v>
                </c:pt>
                <c:pt idx="210">
                  <c:v>0.33836613921624797</c:v>
                </c:pt>
                <c:pt idx="211">
                  <c:v>0.32622107110158399</c:v>
                </c:pt>
                <c:pt idx="212">
                  <c:v>0.43754335195606198</c:v>
                </c:pt>
                <c:pt idx="213">
                  <c:v>0.43757294663048302</c:v>
                </c:pt>
                <c:pt idx="214">
                  <c:v>0.43756515499321902</c:v>
                </c:pt>
                <c:pt idx="215">
                  <c:v>0.46859139268155198</c:v>
                </c:pt>
                <c:pt idx="216">
                  <c:v>0.49226608577575898</c:v>
                </c:pt>
                <c:pt idx="217">
                  <c:v>0.492269450343013</c:v>
                </c:pt>
                <c:pt idx="218">
                  <c:v>0.46535193517025403</c:v>
                </c:pt>
                <c:pt idx="219">
                  <c:v>0.44132920657366798</c:v>
                </c:pt>
                <c:pt idx="220">
                  <c:v>0.47165696309155702</c:v>
                </c:pt>
                <c:pt idx="221">
                  <c:v>0.45927274293328701</c:v>
                </c:pt>
                <c:pt idx="222">
                  <c:v>0.46961856500500498</c:v>
                </c:pt>
                <c:pt idx="223">
                  <c:v>0.42266885739029902</c:v>
                </c:pt>
                <c:pt idx="224">
                  <c:v>0.39270151901237299</c:v>
                </c:pt>
                <c:pt idx="225">
                  <c:v>0.36313804481312001</c:v>
                </c:pt>
                <c:pt idx="226">
                  <c:v>0.36309044230354198</c:v>
                </c:pt>
                <c:pt idx="227">
                  <c:v>0.36321922384590699</c:v>
                </c:pt>
                <c:pt idx="228">
                  <c:v>0.36763096025924102</c:v>
                </c:pt>
                <c:pt idx="229">
                  <c:v>0.38599325428535203</c:v>
                </c:pt>
                <c:pt idx="230">
                  <c:v>0.444628844585926</c:v>
                </c:pt>
                <c:pt idx="231">
                  <c:v>0.47103454680426499</c:v>
                </c:pt>
                <c:pt idx="232">
                  <c:v>0.50318092957268701</c:v>
                </c:pt>
                <c:pt idx="233">
                  <c:v>0.51705896561123299</c:v>
                </c:pt>
                <c:pt idx="234">
                  <c:v>0.48201798128122703</c:v>
                </c:pt>
                <c:pt idx="235">
                  <c:v>0.35930771109331</c:v>
                </c:pt>
                <c:pt idx="236">
                  <c:v>0.31883520499191598</c:v>
                </c:pt>
                <c:pt idx="237">
                  <c:v>0.285463945361427</c:v>
                </c:pt>
                <c:pt idx="238">
                  <c:v>0.31944364592478602</c:v>
                </c:pt>
                <c:pt idx="239">
                  <c:v>0.35002540257365</c:v>
                </c:pt>
                <c:pt idx="240">
                  <c:v>0.294243194272852</c:v>
                </c:pt>
                <c:pt idx="241">
                  <c:v>0.26824231734897103</c:v>
                </c:pt>
                <c:pt idx="242">
                  <c:v>0.25362577791260499</c:v>
                </c:pt>
                <c:pt idx="243">
                  <c:v>0.56285817599670596</c:v>
                </c:pt>
                <c:pt idx="244">
                  <c:v>0.48302648244521501</c:v>
                </c:pt>
                <c:pt idx="245">
                  <c:v>0.40807230778870202</c:v>
                </c:pt>
                <c:pt idx="246">
                  <c:v>0.34106809931972398</c:v>
                </c:pt>
                <c:pt idx="247">
                  <c:v>0.32527551964242202</c:v>
                </c:pt>
                <c:pt idx="248">
                  <c:v>0.294324772778843</c:v>
                </c:pt>
                <c:pt idx="249">
                  <c:v>0.32174169040786599</c:v>
                </c:pt>
                <c:pt idx="250">
                  <c:v>0.260311607047789</c:v>
                </c:pt>
                <c:pt idx="251">
                  <c:v>0.25704039814434598</c:v>
                </c:pt>
                <c:pt idx="252">
                  <c:v>0.224363033871993</c:v>
                </c:pt>
                <c:pt idx="253">
                  <c:v>0.30818597475216902</c:v>
                </c:pt>
                <c:pt idx="254">
                  <c:v>0.235135872280372</c:v>
                </c:pt>
                <c:pt idx="255">
                  <c:v>0.26405411428665099</c:v>
                </c:pt>
                <c:pt idx="256">
                  <c:v>0.32250594504743701</c:v>
                </c:pt>
                <c:pt idx="257">
                  <c:v>0.39369467658395402</c:v>
                </c:pt>
                <c:pt idx="258">
                  <c:v>0.38190223408329099</c:v>
                </c:pt>
                <c:pt idx="259">
                  <c:v>0.46889848837484699</c:v>
                </c:pt>
                <c:pt idx="260">
                  <c:v>0.49849663516713899</c:v>
                </c:pt>
                <c:pt idx="261">
                  <c:v>0.39376164565898802</c:v>
                </c:pt>
                <c:pt idx="262">
                  <c:v>0.35228968032435398</c:v>
                </c:pt>
                <c:pt idx="263">
                  <c:v>0.35003476331927003</c:v>
                </c:pt>
                <c:pt idx="264">
                  <c:v>0.35002646987536001</c:v>
                </c:pt>
                <c:pt idx="265">
                  <c:v>0.23931293629496</c:v>
                </c:pt>
                <c:pt idx="266">
                  <c:v>0.37957612319359302</c:v>
                </c:pt>
                <c:pt idx="267">
                  <c:v>0.47937860255514197</c:v>
                </c:pt>
                <c:pt idx="268">
                  <c:v>0.410169215576836</c:v>
                </c:pt>
                <c:pt idx="269">
                  <c:v>0.54523749046227499</c:v>
                </c:pt>
                <c:pt idx="270">
                  <c:v>0.223199001915309</c:v>
                </c:pt>
                <c:pt idx="271">
                  <c:v>0.22316315473435899</c:v>
                </c:pt>
                <c:pt idx="272">
                  <c:v>0.22316878725522399</c:v>
                </c:pt>
                <c:pt idx="273">
                  <c:v>0.26420007105589399</c:v>
                </c:pt>
                <c:pt idx="274">
                  <c:v>0.40403090422972998</c:v>
                </c:pt>
                <c:pt idx="275">
                  <c:v>0.46122374845120401</c:v>
                </c:pt>
                <c:pt idx="276">
                  <c:v>0.439208405122891</c:v>
                </c:pt>
                <c:pt idx="277">
                  <c:v>0.23523808200413099</c:v>
                </c:pt>
                <c:pt idx="278">
                  <c:v>0.22053964948875299</c:v>
                </c:pt>
                <c:pt idx="279">
                  <c:v>0.26598433912597502</c:v>
                </c:pt>
                <c:pt idx="280">
                  <c:v>0.23114625317743701</c:v>
                </c:pt>
                <c:pt idx="281">
                  <c:v>0.245033854854148</c:v>
                </c:pt>
                <c:pt idx="282">
                  <c:v>0.24891591352009601</c:v>
                </c:pt>
                <c:pt idx="283">
                  <c:v>0.25665832590157001</c:v>
                </c:pt>
                <c:pt idx="284">
                  <c:v>0.31365998245149102</c:v>
                </c:pt>
                <c:pt idx="285">
                  <c:v>0.38978016777060298</c:v>
                </c:pt>
                <c:pt idx="286">
                  <c:v>0.45186411913361302</c:v>
                </c:pt>
                <c:pt idx="287">
                  <c:v>0.45112428463778398</c:v>
                </c:pt>
                <c:pt idx="288">
                  <c:v>0.38431525973759501</c:v>
                </c:pt>
                <c:pt idx="289">
                  <c:v>0.40538991036740601</c:v>
                </c:pt>
              </c:numCache>
            </c:numRef>
          </c:yVal>
          <c:smooth val="0"/>
          <c:extLst>
            <c:ext xmlns:c16="http://schemas.microsoft.com/office/drawing/2014/chart" uri="{C3380CC4-5D6E-409C-BE32-E72D297353CC}">
              <c16:uniqueId val="{00000001-A2B8-A241-8516-8990D9702BB7}"/>
            </c:ext>
          </c:extLst>
        </c:ser>
        <c:ser>
          <c:idx val="2"/>
          <c:order val="2"/>
          <c:tx>
            <c:v>2006-2011</c:v>
          </c:tx>
          <c:spPr>
            <a:ln w="25400">
              <a:solidFill>
                <a:srgbClr val="99CC00"/>
              </a:solidFill>
              <a:prstDash val="solid"/>
            </a:ln>
          </c:spPr>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'2006'!$R$3:$R$341</c:f>
              <c:numCache>
                <c:formatCode>General</c:formatCode>
                <c:ptCount val="339"/>
                <c:pt idx="0">
                  <c:v>0.11871967196262501</c:v>
                </c:pt>
                <c:pt idx="1">
                  <c:v>0.14480178881443601</c:v>
                </c:pt>
                <c:pt idx="2">
                  <c:v>0.14002154769171399</c:v>
                </c:pt>
                <c:pt idx="3">
                  <c:v>0.140038257730737</c:v>
                </c:pt>
                <c:pt idx="4">
                  <c:v>0.14001147025518099</c:v>
                </c:pt>
                <c:pt idx="5">
                  <c:v>0.14003052866787</c:v>
                </c:pt>
                <c:pt idx="6">
                  <c:v>0.13424112829343299</c:v>
                </c:pt>
                <c:pt idx="7">
                  <c:v>0.12686528470078701</c:v>
                </c:pt>
                <c:pt idx="8">
                  <c:v>0.12689524756614601</c:v>
                </c:pt>
                <c:pt idx="9">
                  <c:v>0.12688640453830899</c:v>
                </c:pt>
                <c:pt idx="10">
                  <c:v>0.12688476190730399</c:v>
                </c:pt>
                <c:pt idx="11">
                  <c:v>0.12689288926065301</c:v>
                </c:pt>
                <c:pt idx="12">
                  <c:v>0.121989673618163</c:v>
                </c:pt>
                <c:pt idx="13">
                  <c:v>0.11815068683586399</c:v>
                </c:pt>
                <c:pt idx="14">
                  <c:v>0.13990933106817799</c:v>
                </c:pt>
                <c:pt idx="15">
                  <c:v>0.17498980654738699</c:v>
                </c:pt>
                <c:pt idx="16">
                  <c:v>0.16629304809003501</c:v>
                </c:pt>
                <c:pt idx="17">
                  <c:v>0.20213339047260201</c:v>
                </c:pt>
                <c:pt idx="18">
                  <c:v>0.218742998339853</c:v>
                </c:pt>
                <c:pt idx="19">
                  <c:v>0.21874534468366399</c:v>
                </c:pt>
                <c:pt idx="20">
                  <c:v>0.218764776417366</c:v>
                </c:pt>
                <c:pt idx="21">
                  <c:v>0.218795014227018</c:v>
                </c:pt>
                <c:pt idx="22">
                  <c:v>0.21878196784395701</c:v>
                </c:pt>
                <c:pt idx="23">
                  <c:v>0.21876455208238199</c:v>
                </c:pt>
                <c:pt idx="24">
                  <c:v>0.208142984968021</c:v>
                </c:pt>
                <c:pt idx="25">
                  <c:v>0.20128155605652401</c:v>
                </c:pt>
                <c:pt idx="26">
                  <c:v>0.19894008814054601</c:v>
                </c:pt>
                <c:pt idx="27">
                  <c:v>0.17502750573401099</c:v>
                </c:pt>
                <c:pt idx="28">
                  <c:v>0.175009367093099</c:v>
                </c:pt>
                <c:pt idx="29">
                  <c:v>0.16409411896946799</c:v>
                </c:pt>
                <c:pt idx="30">
                  <c:v>0.165392159235941</c:v>
                </c:pt>
                <c:pt idx="31">
                  <c:v>0.21883185828875601</c:v>
                </c:pt>
                <c:pt idx="32">
                  <c:v>0.21876266200660899</c:v>
                </c:pt>
                <c:pt idx="33">
                  <c:v>0.21877623669110699</c:v>
                </c:pt>
                <c:pt idx="34">
                  <c:v>0.218763243429964</c:v>
                </c:pt>
                <c:pt idx="35">
                  <c:v>0.21879300843705499</c:v>
                </c:pt>
                <c:pt idx="36">
                  <c:v>0.219280174999783</c:v>
                </c:pt>
                <c:pt idx="37">
                  <c:v>0.22314115661359199</c:v>
                </c:pt>
                <c:pt idx="38">
                  <c:v>0.22309723862442801</c:v>
                </c:pt>
                <c:pt idx="39">
                  <c:v>0.223117582117454</c:v>
                </c:pt>
                <c:pt idx="40">
                  <c:v>0.223176808435711</c:v>
                </c:pt>
                <c:pt idx="41">
                  <c:v>0.22314977380982401</c:v>
                </c:pt>
                <c:pt idx="42">
                  <c:v>0.22313256894887601</c:v>
                </c:pt>
                <c:pt idx="43">
                  <c:v>0.22012712873763099</c:v>
                </c:pt>
                <c:pt idx="44">
                  <c:v>0.220950645857033</c:v>
                </c:pt>
                <c:pt idx="45">
                  <c:v>0.220084291951613</c:v>
                </c:pt>
                <c:pt idx="46">
                  <c:v>0.21502382299127701</c:v>
                </c:pt>
                <c:pt idx="47">
                  <c:v>0.22068322304794599</c:v>
                </c:pt>
                <c:pt idx="48">
                  <c:v>0.222077026842567</c:v>
                </c:pt>
                <c:pt idx="49">
                  <c:v>0.222106847459214</c:v>
                </c:pt>
                <c:pt idx="50">
                  <c:v>0.22207872868174899</c:v>
                </c:pt>
                <c:pt idx="51">
                  <c:v>0.22203557834686499</c:v>
                </c:pt>
                <c:pt idx="52">
                  <c:v>0.222038569708362</c:v>
                </c:pt>
                <c:pt idx="53">
                  <c:v>0.220615139046626</c:v>
                </c:pt>
                <c:pt idx="54">
                  <c:v>0.22036377277625599</c:v>
                </c:pt>
                <c:pt idx="55">
                  <c:v>0.22094698600597201</c:v>
                </c:pt>
                <c:pt idx="56">
                  <c:v>0.221279719420302</c:v>
                </c:pt>
                <c:pt idx="57">
                  <c:v>0.223167593958461</c:v>
                </c:pt>
                <c:pt idx="58">
                  <c:v>0.22313934431357799</c:v>
                </c:pt>
                <c:pt idx="59">
                  <c:v>0.223148988248945</c:v>
                </c:pt>
                <c:pt idx="60">
                  <c:v>0.22316684215082999</c:v>
                </c:pt>
                <c:pt idx="61">
                  <c:v>0.223172514105415</c:v>
                </c:pt>
                <c:pt idx="62">
                  <c:v>0.22316594451947699</c:v>
                </c:pt>
                <c:pt idx="63">
                  <c:v>0.223168339642073</c:v>
                </c:pt>
                <c:pt idx="64">
                  <c:v>0.22315491373024399</c:v>
                </c:pt>
                <c:pt idx="65">
                  <c:v>0.22313215655263699</c:v>
                </c:pt>
                <c:pt idx="66">
                  <c:v>0.223150113661158</c:v>
                </c:pt>
                <c:pt idx="67">
                  <c:v>0.22315655232052101</c:v>
                </c:pt>
                <c:pt idx="68">
                  <c:v>0.22312652659846199</c:v>
                </c:pt>
                <c:pt idx="69">
                  <c:v>0.22314693454724499</c:v>
                </c:pt>
                <c:pt idx="70">
                  <c:v>0.22102341137310999</c:v>
                </c:pt>
                <c:pt idx="71">
                  <c:v>0.220946383309952</c:v>
                </c:pt>
                <c:pt idx="72">
                  <c:v>0.22097628220593499</c:v>
                </c:pt>
                <c:pt idx="73">
                  <c:v>0.22172375641511999</c:v>
                </c:pt>
                <c:pt idx="74">
                  <c:v>0.22315169323671599</c:v>
                </c:pt>
                <c:pt idx="75">
                  <c:v>0.22318381915395399</c:v>
                </c:pt>
                <c:pt idx="76">
                  <c:v>0.22318339871895701</c:v>
                </c:pt>
                <c:pt idx="77">
                  <c:v>0.22317140723433801</c:v>
                </c:pt>
                <c:pt idx="78">
                  <c:v>0.223142907925096</c:v>
                </c:pt>
                <c:pt idx="79">
                  <c:v>0.22315812787070699</c:v>
                </c:pt>
                <c:pt idx="80">
                  <c:v>0.22315092744308301</c:v>
                </c:pt>
                <c:pt idx="81">
                  <c:v>0.22313283843637099</c:v>
                </c:pt>
                <c:pt idx="82">
                  <c:v>0.22314951831192201</c:v>
                </c:pt>
                <c:pt idx="83">
                  <c:v>0.22312174771900301</c:v>
                </c:pt>
                <c:pt idx="84">
                  <c:v>0.22312557753502599</c:v>
                </c:pt>
                <c:pt idx="85">
                  <c:v>0.223127922081819</c:v>
                </c:pt>
                <c:pt idx="86">
                  <c:v>0.22317640155556601</c:v>
                </c:pt>
                <c:pt idx="87">
                  <c:v>0.22316761690215001</c:v>
                </c:pt>
                <c:pt idx="88">
                  <c:v>0.22315388797819</c:v>
                </c:pt>
                <c:pt idx="89">
                  <c:v>0.22314086222166099</c:v>
                </c:pt>
                <c:pt idx="90">
                  <c:v>0.223136941999456</c:v>
                </c:pt>
                <c:pt idx="91">
                  <c:v>0.22041930155630099</c:v>
                </c:pt>
                <c:pt idx="92">
                  <c:v>0.22310738991207399</c:v>
                </c:pt>
                <c:pt idx="93">
                  <c:v>0.22316100122124899</c:v>
                </c:pt>
                <c:pt idx="94">
                  <c:v>0.236555928442756</c:v>
                </c:pt>
                <c:pt idx="95">
                  <c:v>0.240652806692631</c:v>
                </c:pt>
                <c:pt idx="96">
                  <c:v>0.24066179515262301</c:v>
                </c:pt>
                <c:pt idx="97">
                  <c:v>0.23121414538589799</c:v>
                </c:pt>
                <c:pt idx="98">
                  <c:v>0.22295586229963399</c:v>
                </c:pt>
                <c:pt idx="99">
                  <c:v>0.23511873537015199</c:v>
                </c:pt>
                <c:pt idx="100">
                  <c:v>0.22753883655750601</c:v>
                </c:pt>
                <c:pt idx="101">
                  <c:v>0.227963142049115</c:v>
                </c:pt>
                <c:pt idx="102">
                  <c:v>0.240679946791894</c:v>
                </c:pt>
                <c:pt idx="103">
                  <c:v>0.24065218205437899</c:v>
                </c:pt>
                <c:pt idx="104">
                  <c:v>0.24066872411993101</c:v>
                </c:pt>
                <c:pt idx="105">
                  <c:v>0.240646577356316</c:v>
                </c:pt>
                <c:pt idx="106">
                  <c:v>0.24061054880789001</c:v>
                </c:pt>
                <c:pt idx="107">
                  <c:v>0.24064864142836601</c:v>
                </c:pt>
                <c:pt idx="108">
                  <c:v>0.24068497252954399</c:v>
                </c:pt>
                <c:pt idx="109">
                  <c:v>0.24068509945508099</c:v>
                </c:pt>
                <c:pt idx="110">
                  <c:v>0.240638690691271</c:v>
                </c:pt>
                <c:pt idx="111">
                  <c:v>0.23161334764666899</c:v>
                </c:pt>
                <c:pt idx="112">
                  <c:v>0.21967607585346099</c:v>
                </c:pt>
                <c:pt idx="113">
                  <c:v>0.21985399403769099</c:v>
                </c:pt>
                <c:pt idx="114">
                  <c:v>0.220567968460081</c:v>
                </c:pt>
                <c:pt idx="115">
                  <c:v>0.22090092278672899</c:v>
                </c:pt>
                <c:pt idx="116">
                  <c:v>0.22145826223891801</c:v>
                </c:pt>
                <c:pt idx="117">
                  <c:v>0.223144182092222</c:v>
                </c:pt>
                <c:pt idx="118">
                  <c:v>0.223118004396992</c:v>
                </c:pt>
                <c:pt idx="119">
                  <c:v>0.223122058497636</c:v>
                </c:pt>
                <c:pt idx="120">
                  <c:v>0.223220086289391</c:v>
                </c:pt>
                <c:pt idx="121">
                  <c:v>0.223102160732805</c:v>
                </c:pt>
                <c:pt idx="122">
                  <c:v>0.223127187836796</c:v>
                </c:pt>
                <c:pt idx="123">
                  <c:v>0.223145955408008</c:v>
                </c:pt>
                <c:pt idx="124">
                  <c:v>0.22311556584905501</c:v>
                </c:pt>
                <c:pt idx="125">
                  <c:v>0.22312225960726401</c:v>
                </c:pt>
                <c:pt idx="126">
                  <c:v>0.223188274988568</c:v>
                </c:pt>
                <c:pt idx="127">
                  <c:v>0.22306883790370899</c:v>
                </c:pt>
                <c:pt idx="128">
                  <c:v>0.223112230561618</c:v>
                </c:pt>
                <c:pt idx="129">
                  <c:v>0.22315488270460099</c:v>
                </c:pt>
                <c:pt idx="130">
                  <c:v>0.22315045495587499</c:v>
                </c:pt>
                <c:pt idx="131">
                  <c:v>0.223108082212814</c:v>
                </c:pt>
                <c:pt idx="132">
                  <c:v>0.23204282021351999</c:v>
                </c:pt>
                <c:pt idx="133">
                  <c:v>0.23625121773414301</c:v>
                </c:pt>
                <c:pt idx="134">
                  <c:v>0.231833029134801</c:v>
                </c:pt>
                <c:pt idx="135">
                  <c:v>0.21880503184391401</c:v>
                </c:pt>
                <c:pt idx="136">
                  <c:v>0.21873949831449099</c:v>
                </c:pt>
                <c:pt idx="137">
                  <c:v>0.218772783215612</c:v>
                </c:pt>
                <c:pt idx="138">
                  <c:v>0.21910140762161401</c:v>
                </c:pt>
                <c:pt idx="139">
                  <c:v>0.22312749724964501</c:v>
                </c:pt>
                <c:pt idx="140">
                  <c:v>0.22318373176001199</c:v>
                </c:pt>
                <c:pt idx="141">
                  <c:v>0.225872901367453</c:v>
                </c:pt>
                <c:pt idx="142">
                  <c:v>0.227492776944206</c:v>
                </c:pt>
                <c:pt idx="143">
                  <c:v>0.22645607136750001</c:v>
                </c:pt>
                <c:pt idx="144">
                  <c:v>0.222685069773572</c:v>
                </c:pt>
                <c:pt idx="145">
                  <c:v>0.22320688767576299</c:v>
                </c:pt>
                <c:pt idx="146">
                  <c:v>0.22319465321607301</c:v>
                </c:pt>
                <c:pt idx="147">
                  <c:v>0.22187666003738801</c:v>
                </c:pt>
                <c:pt idx="148">
                  <c:v>0.21875684926049699</c:v>
                </c:pt>
                <c:pt idx="149">
                  <c:v>0.218895251147804</c:v>
                </c:pt>
                <c:pt idx="150">
                  <c:v>0.22324477301485501</c:v>
                </c:pt>
                <c:pt idx="151">
                  <c:v>0.223094669950723</c:v>
                </c:pt>
                <c:pt idx="152">
                  <c:v>0.223146717468864</c:v>
                </c:pt>
                <c:pt idx="153">
                  <c:v>0.22192463178754901</c:v>
                </c:pt>
                <c:pt idx="154">
                  <c:v>0.218760613159765</c:v>
                </c:pt>
                <c:pt idx="155">
                  <c:v>0.21878961164860999</c:v>
                </c:pt>
                <c:pt idx="156">
                  <c:v>0.21877789518201801</c:v>
                </c:pt>
                <c:pt idx="157">
                  <c:v>0.218798305742814</c:v>
                </c:pt>
                <c:pt idx="158">
                  <c:v>0.21877554229335899</c:v>
                </c:pt>
                <c:pt idx="159">
                  <c:v>0.218825064905386</c:v>
                </c:pt>
                <c:pt idx="160">
                  <c:v>0.21900006306985401</c:v>
                </c:pt>
                <c:pt idx="161">
                  <c:v>0.23359032722665801</c:v>
                </c:pt>
                <c:pt idx="162">
                  <c:v>0.220677254487219</c:v>
                </c:pt>
                <c:pt idx="163">
                  <c:v>0.22615887366502699</c:v>
                </c:pt>
                <c:pt idx="164">
                  <c:v>0.24361307862720599</c:v>
                </c:pt>
                <c:pt idx="165">
                  <c:v>0.25120464621650601</c:v>
                </c:pt>
                <c:pt idx="166">
                  <c:v>0.25571153426704502</c:v>
                </c:pt>
                <c:pt idx="167">
                  <c:v>0.24360959011740299</c:v>
                </c:pt>
                <c:pt idx="168">
                  <c:v>0.23975512903656801</c:v>
                </c:pt>
                <c:pt idx="169">
                  <c:v>0.25377525909091903</c:v>
                </c:pt>
                <c:pt idx="170">
                  <c:v>0.25381893604867201</c:v>
                </c:pt>
                <c:pt idx="171">
                  <c:v>0.253820683953493</c:v>
                </c:pt>
                <c:pt idx="172">
                  <c:v>0.253785591359111</c:v>
                </c:pt>
                <c:pt idx="173">
                  <c:v>0.24872779808649401</c:v>
                </c:pt>
                <c:pt idx="174">
                  <c:v>0.24504491050813301</c:v>
                </c:pt>
                <c:pt idx="175">
                  <c:v>0.24361674789016699</c:v>
                </c:pt>
                <c:pt idx="176">
                  <c:v>0.236249352939604</c:v>
                </c:pt>
                <c:pt idx="177">
                  <c:v>0.237339054834874</c:v>
                </c:pt>
                <c:pt idx="178">
                  <c:v>0.24068927179900701</c:v>
                </c:pt>
                <c:pt idx="179">
                  <c:v>0.24569755783845201</c:v>
                </c:pt>
                <c:pt idx="180">
                  <c:v>0.24877871566545701</c:v>
                </c:pt>
                <c:pt idx="181">
                  <c:v>0.24064980926440599</c:v>
                </c:pt>
                <c:pt idx="182">
                  <c:v>0.24064507252484299</c:v>
                </c:pt>
                <c:pt idx="183">
                  <c:v>0.218767001316513</c:v>
                </c:pt>
                <c:pt idx="184">
                  <c:v>0.21969692737054899</c:v>
                </c:pt>
                <c:pt idx="185">
                  <c:v>0.22314339439752001</c:v>
                </c:pt>
                <c:pt idx="186">
                  <c:v>0.22315519928594599</c:v>
                </c:pt>
                <c:pt idx="187">
                  <c:v>0.22314879351321601</c:v>
                </c:pt>
                <c:pt idx="188">
                  <c:v>0.22338055566206499</c:v>
                </c:pt>
                <c:pt idx="189">
                  <c:v>0.22140403757231999</c:v>
                </c:pt>
                <c:pt idx="190">
                  <c:v>0.21884433190108599</c:v>
                </c:pt>
                <c:pt idx="191">
                  <c:v>0.219802510120258</c:v>
                </c:pt>
                <c:pt idx="192">
                  <c:v>0.21876988470108399</c:v>
                </c:pt>
                <c:pt idx="193">
                  <c:v>0.233360241413994</c:v>
                </c:pt>
                <c:pt idx="194">
                  <c:v>0.236259118723329</c:v>
                </c:pt>
                <c:pt idx="195">
                  <c:v>0.23625980228607599</c:v>
                </c:pt>
                <c:pt idx="196">
                  <c:v>0.236270674786172</c:v>
                </c:pt>
                <c:pt idx="197">
                  <c:v>0.23628549816741301</c:v>
                </c:pt>
                <c:pt idx="198">
                  <c:v>0.236187493057258</c:v>
                </c:pt>
                <c:pt idx="199">
                  <c:v>0.23476442009183099</c:v>
                </c:pt>
                <c:pt idx="200">
                  <c:v>0.23627022217920299</c:v>
                </c:pt>
                <c:pt idx="201">
                  <c:v>0.23680434730670999</c:v>
                </c:pt>
                <c:pt idx="202">
                  <c:v>0.23277917609694901</c:v>
                </c:pt>
                <c:pt idx="203">
                  <c:v>0.22970575954962999</c:v>
                </c:pt>
                <c:pt idx="204">
                  <c:v>0.22721305170929701</c:v>
                </c:pt>
                <c:pt idx="205">
                  <c:v>0.226814560728682</c:v>
                </c:pt>
                <c:pt idx="206">
                  <c:v>0.22315527176698899</c:v>
                </c:pt>
                <c:pt idx="207">
                  <c:v>0.22312233661394501</c:v>
                </c:pt>
                <c:pt idx="208">
                  <c:v>0.22288749194019999</c:v>
                </c:pt>
                <c:pt idx="209">
                  <c:v>0.222760491677333</c:v>
                </c:pt>
                <c:pt idx="210">
                  <c:v>0.22313808327065099</c:v>
                </c:pt>
                <c:pt idx="211">
                  <c:v>0.226108698769971</c:v>
                </c:pt>
                <c:pt idx="212">
                  <c:v>0.21878961094601801</c:v>
                </c:pt>
                <c:pt idx="213">
                  <c:v>0.21876569892095801</c:v>
                </c:pt>
                <c:pt idx="214">
                  <c:v>0.218762494519946</c:v>
                </c:pt>
                <c:pt idx="215">
                  <c:v>0.21876246239566699</c:v>
                </c:pt>
                <c:pt idx="216">
                  <c:v>0.21877353098434699</c:v>
                </c:pt>
                <c:pt idx="217">
                  <c:v>0.21876297680304099</c:v>
                </c:pt>
                <c:pt idx="218">
                  <c:v>0.21875865166070499</c:v>
                </c:pt>
                <c:pt idx="219">
                  <c:v>0.21878726183174399</c:v>
                </c:pt>
                <c:pt idx="220">
                  <c:v>0.21875961880933201</c:v>
                </c:pt>
                <c:pt idx="221">
                  <c:v>0.218778335099032</c:v>
                </c:pt>
                <c:pt idx="222">
                  <c:v>0.218779212533812</c:v>
                </c:pt>
                <c:pt idx="223">
                  <c:v>0.21877940273555499</c:v>
                </c:pt>
                <c:pt idx="224">
                  <c:v>0.218774457821061</c:v>
                </c:pt>
                <c:pt idx="225">
                  <c:v>0.21875171423890299</c:v>
                </c:pt>
                <c:pt idx="226">
                  <c:v>0.218752055789698</c:v>
                </c:pt>
                <c:pt idx="227">
                  <c:v>0.21875888347026201</c:v>
                </c:pt>
                <c:pt idx="228">
                  <c:v>0.21877485953977999</c:v>
                </c:pt>
                <c:pt idx="229">
                  <c:v>0.22745261533764899</c:v>
                </c:pt>
                <c:pt idx="230">
                  <c:v>0.22751331387520601</c:v>
                </c:pt>
                <c:pt idx="231">
                  <c:v>0.22751840975889601</c:v>
                </c:pt>
                <c:pt idx="232">
                  <c:v>0.227516502505478</c:v>
                </c:pt>
                <c:pt idx="233">
                  <c:v>0.22751623183766301</c:v>
                </c:pt>
                <c:pt idx="234">
                  <c:v>0.235307935389276</c:v>
                </c:pt>
                <c:pt idx="235">
                  <c:v>0.264412876994015</c:v>
                </c:pt>
                <c:pt idx="236">
                  <c:v>0.30282066939553198</c:v>
                </c:pt>
                <c:pt idx="237">
                  <c:v>0.319606409593162</c:v>
                </c:pt>
                <c:pt idx="238">
                  <c:v>0.31205726380024001</c:v>
                </c:pt>
                <c:pt idx="239">
                  <c:v>0.29599486235252698</c:v>
                </c:pt>
                <c:pt idx="240">
                  <c:v>0.26567779437401301</c:v>
                </c:pt>
                <c:pt idx="241">
                  <c:v>0.25267697432320002</c:v>
                </c:pt>
                <c:pt idx="242">
                  <c:v>0.24065742879577001</c:v>
                </c:pt>
                <c:pt idx="243">
                  <c:v>0.24061992399363499</c:v>
                </c:pt>
                <c:pt idx="244">
                  <c:v>0.24717728857747301</c:v>
                </c:pt>
                <c:pt idx="245">
                  <c:v>0.26252594121557199</c:v>
                </c:pt>
                <c:pt idx="246">
                  <c:v>0.26253095350435202</c:v>
                </c:pt>
                <c:pt idx="247">
                  <c:v>0.27113882224242303</c:v>
                </c:pt>
                <c:pt idx="248">
                  <c:v>0.27127185336169302</c:v>
                </c:pt>
                <c:pt idx="249">
                  <c:v>0.26990427299386899</c:v>
                </c:pt>
                <c:pt idx="250">
                  <c:v>0.266892194477238</c:v>
                </c:pt>
                <c:pt idx="251">
                  <c:v>0.24896760676884799</c:v>
                </c:pt>
                <c:pt idx="252">
                  <c:v>0.218778241233516</c:v>
                </c:pt>
                <c:pt idx="253">
                  <c:v>0.218757765790557</c:v>
                </c:pt>
                <c:pt idx="254">
                  <c:v>0.22246883730014999</c:v>
                </c:pt>
                <c:pt idx="255">
                  <c:v>0.218764877788658</c:v>
                </c:pt>
                <c:pt idx="256">
                  <c:v>0.229193822743506</c:v>
                </c:pt>
                <c:pt idx="257">
                  <c:v>0.24064037316724601</c:v>
                </c:pt>
                <c:pt idx="258">
                  <c:v>0.24566470195304899</c:v>
                </c:pt>
                <c:pt idx="259">
                  <c:v>0.23585659707055001</c:v>
                </c:pt>
                <c:pt idx="260">
                  <c:v>0.228384951888361</c:v>
                </c:pt>
                <c:pt idx="261">
                  <c:v>0.24008987848086899</c:v>
                </c:pt>
                <c:pt idx="262">
                  <c:v>0.2450248028525</c:v>
                </c:pt>
                <c:pt idx="263">
                  <c:v>0.24502377509750201</c:v>
                </c:pt>
                <c:pt idx="264">
                  <c:v>0.24500883659217901</c:v>
                </c:pt>
                <c:pt idx="265">
                  <c:v>0.24785431259371801</c:v>
                </c:pt>
                <c:pt idx="266">
                  <c:v>0.25815581603618898</c:v>
                </c:pt>
                <c:pt idx="267">
                  <c:v>0.258161228455211</c:v>
                </c:pt>
                <c:pt idx="268">
                  <c:v>0.25813488094674403</c:v>
                </c:pt>
                <c:pt idx="269">
                  <c:v>0.25139994876175897</c:v>
                </c:pt>
                <c:pt idx="270">
                  <c:v>0.24938875559662399</c:v>
                </c:pt>
                <c:pt idx="271">
                  <c:v>0.246020704164851</c:v>
                </c:pt>
                <c:pt idx="272">
                  <c:v>0.24894398645259999</c:v>
                </c:pt>
                <c:pt idx="273">
                  <c:v>0.262176167117329</c:v>
                </c:pt>
                <c:pt idx="274">
                  <c:v>0.26575900959812498</c:v>
                </c:pt>
                <c:pt idx="275">
                  <c:v>0.29946610216713498</c:v>
                </c:pt>
                <c:pt idx="276">
                  <c:v>0.34425187174051503</c:v>
                </c:pt>
                <c:pt idx="277">
                  <c:v>0.32763821791058001</c:v>
                </c:pt>
                <c:pt idx="278">
                  <c:v>0.297097949641554</c:v>
                </c:pt>
                <c:pt idx="279">
                  <c:v>0.29476589050262902</c:v>
                </c:pt>
                <c:pt idx="280">
                  <c:v>0.25828288848401598</c:v>
                </c:pt>
                <c:pt idx="281">
                  <c:v>0.22845672764568001</c:v>
                </c:pt>
                <c:pt idx="282">
                  <c:v>0.21750311053823801</c:v>
                </c:pt>
                <c:pt idx="283">
                  <c:v>0.21877463393375601</c:v>
                </c:pt>
                <c:pt idx="284">
                  <c:v>0.22587659690470099</c:v>
                </c:pt>
                <c:pt idx="285">
                  <c:v>0.222811787175173</c:v>
                </c:pt>
                <c:pt idx="286">
                  <c:v>0.22539669653657701</c:v>
                </c:pt>
                <c:pt idx="287">
                  <c:v>0.22752690105123599</c:v>
                </c:pt>
                <c:pt idx="288">
                  <c:v>0.25635421062936897</c:v>
                </c:pt>
                <c:pt idx="289">
                  <c:v>0.29553333285955602</c:v>
                </c:pt>
                <c:pt idx="290">
                  <c:v>0.28439737153745398</c:v>
                </c:pt>
                <c:pt idx="291">
                  <c:v>0.29414423630020597</c:v>
                </c:pt>
                <c:pt idx="292">
                  <c:v>0.28442143797422298</c:v>
                </c:pt>
                <c:pt idx="293">
                  <c:v>0.28440327414362698</c:v>
                </c:pt>
                <c:pt idx="294">
                  <c:v>0.284400715108096</c:v>
                </c:pt>
                <c:pt idx="295">
                  <c:v>0.28440453564530599</c:v>
                </c:pt>
                <c:pt idx="296">
                  <c:v>0.28426225481961798</c:v>
                </c:pt>
                <c:pt idx="297">
                  <c:v>0.19228627882427701</c:v>
                </c:pt>
                <c:pt idx="298">
                  <c:v>0.218802943325069</c:v>
                </c:pt>
                <c:pt idx="299">
                  <c:v>0.228309643871002</c:v>
                </c:pt>
                <c:pt idx="300">
                  <c:v>0.227883714053917</c:v>
                </c:pt>
                <c:pt idx="301">
                  <c:v>0.224068887709517</c:v>
                </c:pt>
                <c:pt idx="302">
                  <c:v>0.23395099864693</c:v>
                </c:pt>
                <c:pt idx="303">
                  <c:v>0.25513111001440802</c:v>
                </c:pt>
                <c:pt idx="304">
                  <c:v>0.27349391710297299</c:v>
                </c:pt>
                <c:pt idx="305">
                  <c:v>0.28000421796852998</c:v>
                </c:pt>
                <c:pt idx="306">
                  <c:v>0.27998566103672901</c:v>
                </c:pt>
                <c:pt idx="307">
                  <c:v>0.258003074162029</c:v>
                </c:pt>
                <c:pt idx="308">
                  <c:v>0.25989278797194598</c:v>
                </c:pt>
                <c:pt idx="309">
                  <c:v>0.25563841857126202</c:v>
                </c:pt>
                <c:pt idx="310">
                  <c:v>0.233213598863385</c:v>
                </c:pt>
                <c:pt idx="311">
                  <c:v>0.27946414649201101</c:v>
                </c:pt>
                <c:pt idx="312">
                  <c:v>0.32177000947290202</c:v>
                </c:pt>
                <c:pt idx="313">
                  <c:v>0.32815835417634898</c:v>
                </c:pt>
                <c:pt idx="314">
                  <c:v>0.32436916223864798</c:v>
                </c:pt>
                <c:pt idx="315">
                  <c:v>0.31149341985040702</c:v>
                </c:pt>
                <c:pt idx="316">
                  <c:v>0.29471120248286298</c:v>
                </c:pt>
                <c:pt idx="317">
                  <c:v>0.235883471248615</c:v>
                </c:pt>
                <c:pt idx="318">
                  <c:v>0.218780275237177</c:v>
                </c:pt>
                <c:pt idx="319">
                  <c:v>0.21862897313448601</c:v>
                </c:pt>
                <c:pt idx="320">
                  <c:v>0.218724714832367</c:v>
                </c:pt>
                <c:pt idx="321">
                  <c:v>0.21872923912231301</c:v>
                </c:pt>
                <c:pt idx="322">
                  <c:v>0.218734716090245</c:v>
                </c:pt>
                <c:pt idx="323">
                  <c:v>0.21879787402798501</c:v>
                </c:pt>
                <c:pt idx="324">
                  <c:v>0.230923158387497</c:v>
                </c:pt>
                <c:pt idx="325">
                  <c:v>0.27540891282936403</c:v>
                </c:pt>
                <c:pt idx="326">
                  <c:v>0.26881597029354198</c:v>
                </c:pt>
                <c:pt idx="327">
                  <c:v>0.28883154427665603</c:v>
                </c:pt>
                <c:pt idx="328">
                  <c:v>0.28879680532513802</c:v>
                </c:pt>
                <c:pt idx="329">
                  <c:v>0.28639214979588801</c:v>
                </c:pt>
                <c:pt idx="330">
                  <c:v>0.276114108277762</c:v>
                </c:pt>
                <c:pt idx="331">
                  <c:v>0.27999813031568599</c:v>
                </c:pt>
                <c:pt idx="332">
                  <c:v>0.28001941339273001</c:v>
                </c:pt>
                <c:pt idx="333">
                  <c:v>0.28003601192497701</c:v>
                </c:pt>
                <c:pt idx="334">
                  <c:v>0.27885235276118697</c:v>
                </c:pt>
                <c:pt idx="335">
                  <c:v>0.27631150871357402</c:v>
                </c:pt>
                <c:pt idx="336">
                  <c:v>0.28114473929214301</c:v>
                </c:pt>
                <c:pt idx="337">
                  <c:v>0.34924546805442302</c:v>
                </c:pt>
                <c:pt idx="338">
                  <c:v>0.36991920285492103</c:v>
                </c:pt>
              </c:numCache>
            </c:numRef>
          </c:yVal>
          <c:smooth val="0"/>
          <c:extLst>
            <c:ext xmlns:c16="http://schemas.microsoft.com/office/drawing/2014/chart" uri="{C3380CC4-5D6E-409C-BE32-E72D297353CC}">
              <c16:uniqueId val="{00000002-A2B8-A241-8516-8990D9702BB7}"/>
            </c:ext>
          </c:extLst>
        </c:ser>
        <c:ser>
          <c:idx val="3"/>
          <c:order val="3"/>
          <c:tx>
            <c:v>Preferred velocity</c:v>
          </c:tx>
          <c:spPr>
            <a:ln w="25400">
              <a:solidFill>
                <a:srgbClr val="666699"/>
              </a:solidFill>
              <a:prstDash val="solid"/>
            </a:ln>
          </c:spPr>
          <c:marker>
            <c:symbol val="none"/>
          </c:marker>
          <c:yVal>
            <c:numRef>
              <c:f>'file:///I:/BG-Common/52/535 Jeroen R/58 Pernis Smart Perform/E214/operational data/CD6 (USP installed in April 2015)/[CD6 E214s Performance for USP - days after startup - noPI - status 29-5-2015.xlsx]E214AB'!$AF$4742:$AF$5135</c:f>
              <c:numCache>
                <c:formatCode>General</c:formatCode>
                <c:ptCount val="394"/>
                <c:pt idx="0">
                  <c:v>0.5</c:v>
                </c:pt>
                <c:pt idx="1">
                  <c:v>0.5</c:v>
                </c:pt>
                <c:pt idx="2">
                  <c:v>0.5</c:v>
                </c:pt>
                <c:pt idx="3">
                  <c:v>0.5</c:v>
                </c:pt>
                <c:pt idx="4">
                  <c:v>0.5</c:v>
                </c:pt>
                <c:pt idx="5">
                  <c:v>0.5</c:v>
                </c:pt>
                <c:pt idx="6">
                  <c:v>0.5</c:v>
                </c:pt>
                <c:pt idx="7">
                  <c:v>0.5</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c:v>0.5</c:v>
                </c:pt>
                <c:pt idx="23">
                  <c:v>0.5</c:v>
                </c:pt>
                <c:pt idx="24">
                  <c:v>0.5</c:v>
                </c:pt>
                <c:pt idx="25">
                  <c:v>0.5</c:v>
                </c:pt>
                <c:pt idx="26">
                  <c:v>0.5</c:v>
                </c:pt>
                <c:pt idx="27">
                  <c:v>0.5</c:v>
                </c:pt>
                <c:pt idx="28">
                  <c:v>0.5</c:v>
                </c:pt>
                <c:pt idx="29">
                  <c:v>0.5</c:v>
                </c:pt>
                <c:pt idx="30">
                  <c:v>0.5</c:v>
                </c:pt>
                <c:pt idx="31">
                  <c:v>0.5</c:v>
                </c:pt>
                <c:pt idx="32">
                  <c:v>0.5</c:v>
                </c:pt>
                <c:pt idx="33">
                  <c:v>0.5</c:v>
                </c:pt>
                <c:pt idx="34">
                  <c:v>0.5</c:v>
                </c:pt>
                <c:pt idx="35">
                  <c:v>0.5</c:v>
                </c:pt>
                <c:pt idx="36">
                  <c:v>0.5</c:v>
                </c:pt>
                <c:pt idx="37">
                  <c:v>0.5</c:v>
                </c:pt>
                <c:pt idx="38">
                  <c:v>0.5</c:v>
                </c:pt>
                <c:pt idx="39">
                  <c:v>0.5</c:v>
                </c:pt>
                <c:pt idx="40">
                  <c:v>0.5</c:v>
                </c:pt>
                <c:pt idx="41">
                  <c:v>0.5</c:v>
                </c:pt>
                <c:pt idx="42">
                  <c:v>0.5</c:v>
                </c:pt>
                <c:pt idx="43">
                  <c:v>0.5</c:v>
                </c:pt>
                <c:pt idx="44">
                  <c:v>0.5</c:v>
                </c:pt>
                <c:pt idx="45">
                  <c:v>0.5</c:v>
                </c:pt>
                <c:pt idx="46">
                  <c:v>0.5</c:v>
                </c:pt>
                <c:pt idx="47">
                  <c:v>0.5</c:v>
                </c:pt>
                <c:pt idx="48">
                  <c:v>0.5</c:v>
                </c:pt>
                <c:pt idx="49">
                  <c:v>0.5</c:v>
                </c:pt>
                <c:pt idx="50">
                  <c:v>0.5</c:v>
                </c:pt>
                <c:pt idx="51">
                  <c:v>0.5</c:v>
                </c:pt>
                <c:pt idx="52">
                  <c:v>0.5</c:v>
                </c:pt>
                <c:pt idx="53">
                  <c:v>0.5</c:v>
                </c:pt>
                <c:pt idx="54">
                  <c:v>0.5</c:v>
                </c:pt>
                <c:pt idx="55">
                  <c:v>0.5</c:v>
                </c:pt>
                <c:pt idx="56">
                  <c:v>0.5</c:v>
                </c:pt>
                <c:pt idx="57">
                  <c:v>0.5</c:v>
                </c:pt>
                <c:pt idx="58">
                  <c:v>0.5</c:v>
                </c:pt>
                <c:pt idx="59">
                  <c:v>0.5</c:v>
                </c:pt>
                <c:pt idx="60">
                  <c:v>0.5</c:v>
                </c:pt>
                <c:pt idx="61">
                  <c:v>0.5</c:v>
                </c:pt>
                <c:pt idx="62">
                  <c:v>0.5</c:v>
                </c:pt>
                <c:pt idx="63">
                  <c:v>0.5</c:v>
                </c:pt>
                <c:pt idx="64">
                  <c:v>0.5</c:v>
                </c:pt>
                <c:pt idx="65">
                  <c:v>0.5</c:v>
                </c:pt>
                <c:pt idx="66">
                  <c:v>0.5</c:v>
                </c:pt>
                <c:pt idx="67">
                  <c:v>0.5</c:v>
                </c:pt>
                <c:pt idx="68">
                  <c:v>0.5</c:v>
                </c:pt>
                <c:pt idx="69">
                  <c:v>0.5</c:v>
                </c:pt>
                <c:pt idx="70">
                  <c:v>0.5</c:v>
                </c:pt>
                <c:pt idx="71">
                  <c:v>0.5</c:v>
                </c:pt>
                <c:pt idx="72">
                  <c:v>0.5</c:v>
                </c:pt>
                <c:pt idx="73">
                  <c:v>0.5</c:v>
                </c:pt>
                <c:pt idx="74">
                  <c:v>0.5</c:v>
                </c:pt>
                <c:pt idx="75">
                  <c:v>0.5</c:v>
                </c:pt>
                <c:pt idx="76">
                  <c:v>0.5</c:v>
                </c:pt>
                <c:pt idx="77">
                  <c:v>0.5</c:v>
                </c:pt>
                <c:pt idx="78">
                  <c:v>0.5</c:v>
                </c:pt>
                <c:pt idx="79">
                  <c:v>0.5</c:v>
                </c:pt>
                <c:pt idx="80">
                  <c:v>0.5</c:v>
                </c:pt>
                <c:pt idx="81">
                  <c:v>0.5</c:v>
                </c:pt>
                <c:pt idx="82">
                  <c:v>0.5</c:v>
                </c:pt>
                <c:pt idx="83">
                  <c:v>0.5</c:v>
                </c:pt>
                <c:pt idx="84">
                  <c:v>0.5</c:v>
                </c:pt>
                <c:pt idx="85">
                  <c:v>0.5</c:v>
                </c:pt>
                <c:pt idx="86">
                  <c:v>0.5</c:v>
                </c:pt>
                <c:pt idx="87">
                  <c:v>0.5</c:v>
                </c:pt>
                <c:pt idx="88">
                  <c:v>0.5</c:v>
                </c:pt>
                <c:pt idx="89">
                  <c:v>0.5</c:v>
                </c:pt>
                <c:pt idx="90">
                  <c:v>0.5</c:v>
                </c:pt>
                <c:pt idx="91">
                  <c:v>0.5</c:v>
                </c:pt>
                <c:pt idx="92">
                  <c:v>0.5</c:v>
                </c:pt>
                <c:pt idx="93">
                  <c:v>0.5</c:v>
                </c:pt>
                <c:pt idx="94">
                  <c:v>0.5</c:v>
                </c:pt>
                <c:pt idx="95">
                  <c:v>0.5</c:v>
                </c:pt>
                <c:pt idx="96">
                  <c:v>0.5</c:v>
                </c:pt>
                <c:pt idx="97">
                  <c:v>0.5</c:v>
                </c:pt>
                <c:pt idx="98">
                  <c:v>0.5</c:v>
                </c:pt>
                <c:pt idx="99">
                  <c:v>0.5</c:v>
                </c:pt>
                <c:pt idx="100">
                  <c:v>0.5</c:v>
                </c:pt>
                <c:pt idx="101">
                  <c:v>0.5</c:v>
                </c:pt>
                <c:pt idx="102">
                  <c:v>0.5</c:v>
                </c:pt>
                <c:pt idx="103">
                  <c:v>0.5</c:v>
                </c:pt>
                <c:pt idx="104">
                  <c:v>0.5</c:v>
                </c:pt>
                <c:pt idx="105">
                  <c:v>0.5</c:v>
                </c:pt>
                <c:pt idx="106">
                  <c:v>0.5</c:v>
                </c:pt>
                <c:pt idx="107">
                  <c:v>0.5</c:v>
                </c:pt>
                <c:pt idx="108">
                  <c:v>0.5</c:v>
                </c:pt>
                <c:pt idx="109">
                  <c:v>0.5</c:v>
                </c:pt>
                <c:pt idx="110">
                  <c:v>0.5</c:v>
                </c:pt>
                <c:pt idx="111">
                  <c:v>0.5</c:v>
                </c:pt>
                <c:pt idx="112">
                  <c:v>0.5</c:v>
                </c:pt>
                <c:pt idx="113">
                  <c:v>0.5</c:v>
                </c:pt>
                <c:pt idx="114">
                  <c:v>0.5</c:v>
                </c:pt>
                <c:pt idx="115">
                  <c:v>0.5</c:v>
                </c:pt>
                <c:pt idx="116">
                  <c:v>0.5</c:v>
                </c:pt>
                <c:pt idx="117">
                  <c:v>0.5</c:v>
                </c:pt>
                <c:pt idx="118">
                  <c:v>0.5</c:v>
                </c:pt>
                <c:pt idx="119">
                  <c:v>0.5</c:v>
                </c:pt>
                <c:pt idx="120">
                  <c:v>0.5</c:v>
                </c:pt>
                <c:pt idx="121">
                  <c:v>0.5</c:v>
                </c:pt>
                <c:pt idx="122">
                  <c:v>0.5</c:v>
                </c:pt>
                <c:pt idx="123">
                  <c:v>0.5</c:v>
                </c:pt>
                <c:pt idx="124">
                  <c:v>0.5</c:v>
                </c:pt>
                <c:pt idx="125">
                  <c:v>0.5</c:v>
                </c:pt>
                <c:pt idx="126">
                  <c:v>0.5</c:v>
                </c:pt>
                <c:pt idx="127">
                  <c:v>0.5</c:v>
                </c:pt>
                <c:pt idx="128">
                  <c:v>0.5</c:v>
                </c:pt>
                <c:pt idx="129">
                  <c:v>0.5</c:v>
                </c:pt>
                <c:pt idx="130">
                  <c:v>0.5</c:v>
                </c:pt>
                <c:pt idx="131">
                  <c:v>0.5</c:v>
                </c:pt>
                <c:pt idx="132">
                  <c:v>0.5</c:v>
                </c:pt>
                <c:pt idx="133">
                  <c:v>0.5</c:v>
                </c:pt>
                <c:pt idx="134">
                  <c:v>0.5</c:v>
                </c:pt>
                <c:pt idx="135">
                  <c:v>0.5</c:v>
                </c:pt>
                <c:pt idx="136">
                  <c:v>0.5</c:v>
                </c:pt>
                <c:pt idx="137">
                  <c:v>0.5</c:v>
                </c:pt>
                <c:pt idx="138">
                  <c:v>0.5</c:v>
                </c:pt>
                <c:pt idx="139">
                  <c:v>0.5</c:v>
                </c:pt>
                <c:pt idx="140">
                  <c:v>0.5</c:v>
                </c:pt>
                <c:pt idx="141">
                  <c:v>0.5</c:v>
                </c:pt>
                <c:pt idx="142">
                  <c:v>0.5</c:v>
                </c:pt>
                <c:pt idx="143">
                  <c:v>0.5</c:v>
                </c:pt>
                <c:pt idx="144">
                  <c:v>0.5</c:v>
                </c:pt>
                <c:pt idx="145">
                  <c:v>0.5</c:v>
                </c:pt>
                <c:pt idx="146">
                  <c:v>0.5</c:v>
                </c:pt>
                <c:pt idx="147">
                  <c:v>0.5</c:v>
                </c:pt>
                <c:pt idx="148">
                  <c:v>0.5</c:v>
                </c:pt>
                <c:pt idx="149">
                  <c:v>0.5</c:v>
                </c:pt>
                <c:pt idx="150">
                  <c:v>0.5</c:v>
                </c:pt>
                <c:pt idx="151">
                  <c:v>0.5</c:v>
                </c:pt>
                <c:pt idx="152">
                  <c:v>0.5</c:v>
                </c:pt>
                <c:pt idx="153">
                  <c:v>0.5</c:v>
                </c:pt>
                <c:pt idx="154">
                  <c:v>0.5</c:v>
                </c:pt>
                <c:pt idx="155">
                  <c:v>0.5</c:v>
                </c:pt>
                <c:pt idx="156">
                  <c:v>0.5</c:v>
                </c:pt>
                <c:pt idx="157">
                  <c:v>0.5</c:v>
                </c:pt>
                <c:pt idx="158">
                  <c:v>0.5</c:v>
                </c:pt>
                <c:pt idx="159">
                  <c:v>0.5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0.5</c:v>
                </c:pt>
                <c:pt idx="174">
                  <c:v>0.5</c:v>
                </c:pt>
                <c:pt idx="175">
                  <c:v>0.5</c:v>
                </c:pt>
                <c:pt idx="176">
                  <c:v>0.5</c:v>
                </c:pt>
                <c:pt idx="177">
                  <c:v>0.5</c:v>
                </c:pt>
                <c:pt idx="178">
                  <c:v>0.5</c:v>
                </c:pt>
                <c:pt idx="179">
                  <c:v>0.5</c:v>
                </c:pt>
                <c:pt idx="180">
                  <c:v>0.5</c:v>
                </c:pt>
                <c:pt idx="181">
                  <c:v>0.5</c:v>
                </c:pt>
                <c:pt idx="182">
                  <c:v>0.5</c:v>
                </c:pt>
                <c:pt idx="183">
                  <c:v>0.5</c:v>
                </c:pt>
                <c:pt idx="184">
                  <c:v>0.5</c:v>
                </c:pt>
                <c:pt idx="185">
                  <c:v>0.5</c:v>
                </c:pt>
                <c:pt idx="186">
                  <c:v>0.5</c:v>
                </c:pt>
                <c:pt idx="187">
                  <c:v>0.5</c:v>
                </c:pt>
                <c:pt idx="188">
                  <c:v>0.5</c:v>
                </c:pt>
                <c:pt idx="189">
                  <c:v>0.5</c:v>
                </c:pt>
                <c:pt idx="190">
                  <c:v>0.5</c:v>
                </c:pt>
                <c:pt idx="191">
                  <c:v>0.5</c:v>
                </c:pt>
                <c:pt idx="192">
                  <c:v>0.5</c:v>
                </c:pt>
                <c:pt idx="193">
                  <c:v>0.5</c:v>
                </c:pt>
                <c:pt idx="194">
                  <c:v>0.5</c:v>
                </c:pt>
                <c:pt idx="195">
                  <c:v>0.5</c:v>
                </c:pt>
                <c:pt idx="196">
                  <c:v>0.5</c:v>
                </c:pt>
                <c:pt idx="197">
                  <c:v>0.5</c:v>
                </c:pt>
                <c:pt idx="198">
                  <c:v>0.5</c:v>
                </c:pt>
                <c:pt idx="199">
                  <c:v>0.5</c:v>
                </c:pt>
                <c:pt idx="200">
                  <c:v>0.5</c:v>
                </c:pt>
                <c:pt idx="201">
                  <c:v>0.5</c:v>
                </c:pt>
                <c:pt idx="202">
                  <c:v>0.5</c:v>
                </c:pt>
                <c:pt idx="203">
                  <c:v>0.5</c:v>
                </c:pt>
                <c:pt idx="204">
                  <c:v>0.5</c:v>
                </c:pt>
                <c:pt idx="205">
                  <c:v>0.5</c:v>
                </c:pt>
                <c:pt idx="206">
                  <c:v>0.5</c:v>
                </c:pt>
                <c:pt idx="207">
                  <c:v>0.5</c:v>
                </c:pt>
                <c:pt idx="208">
                  <c:v>0.5</c:v>
                </c:pt>
                <c:pt idx="209">
                  <c:v>0.5</c:v>
                </c:pt>
                <c:pt idx="210">
                  <c:v>0.5</c:v>
                </c:pt>
                <c:pt idx="211">
                  <c:v>0.5</c:v>
                </c:pt>
                <c:pt idx="212">
                  <c:v>0.5</c:v>
                </c:pt>
                <c:pt idx="213">
                  <c:v>0.5</c:v>
                </c:pt>
                <c:pt idx="214">
                  <c:v>0.5</c:v>
                </c:pt>
                <c:pt idx="215">
                  <c:v>0.5</c:v>
                </c:pt>
                <c:pt idx="216">
                  <c:v>0.5</c:v>
                </c:pt>
                <c:pt idx="217">
                  <c:v>0.5</c:v>
                </c:pt>
                <c:pt idx="218">
                  <c:v>0.5</c:v>
                </c:pt>
                <c:pt idx="219">
                  <c:v>0.5</c:v>
                </c:pt>
                <c:pt idx="220">
                  <c:v>0.5</c:v>
                </c:pt>
                <c:pt idx="221">
                  <c:v>0.5</c:v>
                </c:pt>
                <c:pt idx="222">
                  <c:v>0.5</c:v>
                </c:pt>
                <c:pt idx="223">
                  <c:v>0.5</c:v>
                </c:pt>
                <c:pt idx="224">
                  <c:v>0.5</c:v>
                </c:pt>
                <c:pt idx="225">
                  <c:v>0.5</c:v>
                </c:pt>
                <c:pt idx="226">
                  <c:v>0.5</c:v>
                </c:pt>
                <c:pt idx="227">
                  <c:v>0.5</c:v>
                </c:pt>
                <c:pt idx="228">
                  <c:v>0.5</c:v>
                </c:pt>
                <c:pt idx="229">
                  <c:v>0.5</c:v>
                </c:pt>
                <c:pt idx="230">
                  <c:v>0.5</c:v>
                </c:pt>
                <c:pt idx="231">
                  <c:v>0.5</c:v>
                </c:pt>
                <c:pt idx="232">
                  <c:v>0.5</c:v>
                </c:pt>
                <c:pt idx="233">
                  <c:v>0.5</c:v>
                </c:pt>
                <c:pt idx="234">
                  <c:v>0.5</c:v>
                </c:pt>
                <c:pt idx="235">
                  <c:v>0.5</c:v>
                </c:pt>
                <c:pt idx="236">
                  <c:v>0.5</c:v>
                </c:pt>
                <c:pt idx="237">
                  <c:v>0.5</c:v>
                </c:pt>
                <c:pt idx="238">
                  <c:v>0.5</c:v>
                </c:pt>
                <c:pt idx="239">
                  <c:v>0.5</c:v>
                </c:pt>
                <c:pt idx="240">
                  <c:v>0.5</c:v>
                </c:pt>
                <c:pt idx="241">
                  <c:v>0.5</c:v>
                </c:pt>
                <c:pt idx="242">
                  <c:v>0.5</c:v>
                </c:pt>
                <c:pt idx="243">
                  <c:v>0.5</c:v>
                </c:pt>
                <c:pt idx="244">
                  <c:v>0.5</c:v>
                </c:pt>
                <c:pt idx="245">
                  <c:v>0.5</c:v>
                </c:pt>
                <c:pt idx="246">
                  <c:v>0.5</c:v>
                </c:pt>
                <c:pt idx="247">
                  <c:v>0.5</c:v>
                </c:pt>
                <c:pt idx="248">
                  <c:v>0.5</c:v>
                </c:pt>
                <c:pt idx="249">
                  <c:v>0.5</c:v>
                </c:pt>
                <c:pt idx="250">
                  <c:v>0.5</c:v>
                </c:pt>
                <c:pt idx="251">
                  <c:v>0.5</c:v>
                </c:pt>
                <c:pt idx="252">
                  <c:v>0.5</c:v>
                </c:pt>
                <c:pt idx="253">
                  <c:v>0.5</c:v>
                </c:pt>
                <c:pt idx="254">
                  <c:v>0.5</c:v>
                </c:pt>
                <c:pt idx="255">
                  <c:v>0.5</c:v>
                </c:pt>
                <c:pt idx="256">
                  <c:v>0.5</c:v>
                </c:pt>
                <c:pt idx="257">
                  <c:v>0.5</c:v>
                </c:pt>
                <c:pt idx="258">
                  <c:v>0.5</c:v>
                </c:pt>
                <c:pt idx="259">
                  <c:v>0.5</c:v>
                </c:pt>
                <c:pt idx="260">
                  <c:v>0.5</c:v>
                </c:pt>
                <c:pt idx="261">
                  <c:v>0.5</c:v>
                </c:pt>
                <c:pt idx="262">
                  <c:v>0.5</c:v>
                </c:pt>
                <c:pt idx="263">
                  <c:v>0.5</c:v>
                </c:pt>
                <c:pt idx="264">
                  <c:v>0.5</c:v>
                </c:pt>
                <c:pt idx="265">
                  <c:v>0.5</c:v>
                </c:pt>
                <c:pt idx="266">
                  <c:v>0.5</c:v>
                </c:pt>
                <c:pt idx="267">
                  <c:v>0.5</c:v>
                </c:pt>
                <c:pt idx="268">
                  <c:v>0.5</c:v>
                </c:pt>
                <c:pt idx="269">
                  <c:v>0.5</c:v>
                </c:pt>
                <c:pt idx="270">
                  <c:v>0.5</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0.5</c:v>
                </c:pt>
                <c:pt idx="302">
                  <c:v>0.5</c:v>
                </c:pt>
                <c:pt idx="303">
                  <c:v>0.5</c:v>
                </c:pt>
                <c:pt idx="304">
                  <c:v>0.5</c:v>
                </c:pt>
                <c:pt idx="305">
                  <c:v>0.5</c:v>
                </c:pt>
                <c:pt idx="306">
                  <c:v>0.5</c:v>
                </c:pt>
                <c:pt idx="307">
                  <c:v>0.5</c:v>
                </c:pt>
                <c:pt idx="308">
                  <c:v>0.5</c:v>
                </c:pt>
                <c:pt idx="309">
                  <c:v>0.5</c:v>
                </c:pt>
                <c:pt idx="310">
                  <c:v>0.5</c:v>
                </c:pt>
                <c:pt idx="311">
                  <c:v>0.5</c:v>
                </c:pt>
                <c:pt idx="312">
                  <c:v>0.5</c:v>
                </c:pt>
                <c:pt idx="313">
                  <c:v>0.5</c:v>
                </c:pt>
                <c:pt idx="314">
                  <c:v>0.5</c:v>
                </c:pt>
                <c:pt idx="315">
                  <c:v>0.5</c:v>
                </c:pt>
                <c:pt idx="316">
                  <c:v>0.5</c:v>
                </c:pt>
                <c:pt idx="317">
                  <c:v>0.5</c:v>
                </c:pt>
                <c:pt idx="318">
                  <c:v>0.5</c:v>
                </c:pt>
                <c:pt idx="319">
                  <c:v>0.5</c:v>
                </c:pt>
                <c:pt idx="320">
                  <c:v>0.5</c:v>
                </c:pt>
                <c:pt idx="321">
                  <c:v>0.5</c:v>
                </c:pt>
                <c:pt idx="322">
                  <c:v>0.5</c:v>
                </c:pt>
                <c:pt idx="323">
                  <c:v>0.5</c:v>
                </c:pt>
                <c:pt idx="324">
                  <c:v>0.5</c:v>
                </c:pt>
                <c:pt idx="325">
                  <c:v>0.5</c:v>
                </c:pt>
                <c:pt idx="326">
                  <c:v>0.5</c:v>
                </c:pt>
                <c:pt idx="327">
                  <c:v>0.5</c:v>
                </c:pt>
                <c:pt idx="328">
                  <c:v>0.5</c:v>
                </c:pt>
                <c:pt idx="329">
                  <c:v>0.5</c:v>
                </c:pt>
                <c:pt idx="330">
                  <c:v>0.5</c:v>
                </c:pt>
                <c:pt idx="331">
                  <c:v>0.5</c:v>
                </c:pt>
                <c:pt idx="332">
                  <c:v>0.5</c:v>
                </c:pt>
                <c:pt idx="333">
                  <c:v>0.5</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c:v>
                </c:pt>
                <c:pt idx="349">
                  <c:v>0.5</c:v>
                </c:pt>
                <c:pt idx="350">
                  <c:v>0.5</c:v>
                </c:pt>
                <c:pt idx="351">
                  <c:v>0.5</c:v>
                </c:pt>
                <c:pt idx="352">
                  <c:v>0.5</c:v>
                </c:pt>
                <c:pt idx="353">
                  <c:v>0.5</c:v>
                </c:pt>
                <c:pt idx="354">
                  <c:v>0.5</c:v>
                </c:pt>
                <c:pt idx="355">
                  <c:v>0.5</c:v>
                </c:pt>
                <c:pt idx="356">
                  <c:v>0.5</c:v>
                </c:pt>
                <c:pt idx="357">
                  <c:v>0.5</c:v>
                </c:pt>
                <c:pt idx="358">
                  <c:v>0.5</c:v>
                </c:pt>
                <c:pt idx="359">
                  <c:v>0.5</c:v>
                </c:pt>
                <c:pt idx="360">
                  <c:v>0.5</c:v>
                </c:pt>
                <c:pt idx="361">
                  <c:v>0.5</c:v>
                </c:pt>
                <c:pt idx="362">
                  <c:v>0.5</c:v>
                </c:pt>
                <c:pt idx="363">
                  <c:v>0.5</c:v>
                </c:pt>
                <c:pt idx="364">
                  <c:v>0.5</c:v>
                </c:pt>
                <c:pt idx="365">
                  <c:v>0.5</c:v>
                </c:pt>
                <c:pt idx="366">
                  <c:v>0.5</c:v>
                </c:pt>
                <c:pt idx="367">
                  <c:v>0.5</c:v>
                </c:pt>
                <c:pt idx="368">
                  <c:v>0.5</c:v>
                </c:pt>
                <c:pt idx="369">
                  <c:v>0.5</c:v>
                </c:pt>
                <c:pt idx="370">
                  <c:v>0.5</c:v>
                </c:pt>
                <c:pt idx="371">
                  <c:v>0.5</c:v>
                </c:pt>
                <c:pt idx="372">
                  <c:v>0.5</c:v>
                </c:pt>
                <c:pt idx="373">
                  <c:v>0.5</c:v>
                </c:pt>
                <c:pt idx="374">
                  <c:v>0.5</c:v>
                </c:pt>
                <c:pt idx="375">
                  <c:v>0.5</c:v>
                </c:pt>
                <c:pt idx="376">
                  <c:v>0.5</c:v>
                </c:pt>
                <c:pt idx="377">
                  <c:v>0.5</c:v>
                </c:pt>
                <c:pt idx="378">
                  <c:v>0.5</c:v>
                </c:pt>
                <c:pt idx="379">
                  <c:v>0.5</c:v>
                </c:pt>
                <c:pt idx="380">
                  <c:v>0.5</c:v>
                </c:pt>
                <c:pt idx="381">
                  <c:v>0.5</c:v>
                </c:pt>
                <c:pt idx="382">
                  <c:v>0.5</c:v>
                </c:pt>
                <c:pt idx="383">
                  <c:v>0.5</c:v>
                </c:pt>
                <c:pt idx="384">
                  <c:v>0.5</c:v>
                </c:pt>
                <c:pt idx="385">
                  <c:v>0.5</c:v>
                </c:pt>
                <c:pt idx="386">
                  <c:v>0.5</c:v>
                </c:pt>
                <c:pt idx="387">
                  <c:v>0.5</c:v>
                </c:pt>
                <c:pt idx="388">
                  <c:v>0.5</c:v>
                </c:pt>
                <c:pt idx="389">
                  <c:v>0.5</c:v>
                </c:pt>
                <c:pt idx="390">
                  <c:v>0.5</c:v>
                </c:pt>
                <c:pt idx="391">
                  <c:v>0.5</c:v>
                </c:pt>
                <c:pt idx="392">
                  <c:v>0.5</c:v>
                </c:pt>
                <c:pt idx="393">
                  <c:v>0.5</c:v>
                </c:pt>
              </c:numCache>
            </c:numRef>
          </c:yVal>
          <c:smooth val="0"/>
          <c:extLst>
            <c:ext xmlns:c16="http://schemas.microsoft.com/office/drawing/2014/chart" uri="{C3380CC4-5D6E-409C-BE32-E72D297353CC}">
              <c16:uniqueId val="{00000003-A2B8-A241-8516-8990D9702BB7}"/>
            </c:ext>
          </c:extLst>
        </c:ser>
        <c:dLbls>
          <c:showLegendKey val="0"/>
          <c:showVal val="0"/>
          <c:showCatName val="0"/>
          <c:showSerName val="0"/>
          <c:showPercent val="0"/>
          <c:showBubbleSize val="0"/>
        </c:dLbls>
        <c:axId val="-1429156864"/>
        <c:axId val="-1433013408"/>
      </c:scatterChart>
      <c:valAx>
        <c:axId val="-1429156864"/>
        <c:scaling>
          <c:orientation val="minMax"/>
        </c:scaling>
        <c:delete val="0"/>
        <c:axPos val="b"/>
        <c:title>
          <c:tx>
            <c:rich>
              <a:bodyPr/>
              <a:lstStyle/>
              <a:p>
                <a:pPr>
                  <a:defRPr/>
                </a:pPr>
                <a:r>
                  <a:rPr lang="en-GB"/>
                  <a:t>#</a:t>
                </a:r>
                <a:r>
                  <a:rPr lang="en-GB" baseline="0"/>
                  <a:t> of days after startup</a:t>
                </a:r>
                <a:endParaRPr lang="en-GB"/>
              </a:p>
            </c:rich>
          </c:tx>
          <c:overlay val="0"/>
          <c:spPr>
            <a:noFill/>
            <a:ln w="25400">
              <a:noFill/>
            </a:ln>
          </c:spPr>
        </c:title>
        <c:numFmt formatCode="0.00"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433013408"/>
        <c:crosses val="autoZero"/>
        <c:crossBetween val="midCat"/>
      </c:valAx>
      <c:valAx>
        <c:axId val="-1433013408"/>
        <c:scaling>
          <c:orientation val="minMax"/>
          <c:min val="0"/>
        </c:scaling>
        <c:delete val="0"/>
        <c:axPos val="l"/>
        <c:majorGridlines>
          <c:spPr>
            <a:ln w="3175">
              <a:solidFill>
                <a:srgbClr val="808080"/>
              </a:solidFill>
              <a:prstDash val="solid"/>
            </a:ln>
          </c:spPr>
        </c:majorGridlines>
        <c:title>
          <c:tx>
            <c:rich>
              <a:bodyPr rot="0" vert="horz"/>
              <a:lstStyle/>
              <a:p>
                <a:pPr>
                  <a:defRPr/>
                </a:pPr>
                <a:r>
                  <a:rPr lang="en-GB"/>
                  <a:t>V-cross (m/s)</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1429156864"/>
        <c:crosses val="autoZero"/>
        <c:crossBetween val="midCat"/>
      </c:valAx>
      <c:spPr>
        <a:solidFill>
          <a:srgbClr val="FFFFFF"/>
        </a:solidFill>
        <a:ln w="25400">
          <a:noFill/>
        </a:ln>
      </c:spPr>
    </c:plotArea>
    <c:legend>
      <c:legendPos val="r"/>
      <c:layout>
        <c:manualLayout>
          <c:xMode val="edge"/>
          <c:yMode val="edge"/>
          <c:x val="0.86999738507082602"/>
          <c:y val="0.44242417555567898"/>
          <c:w val="0.12574174502225699"/>
          <c:h val="0.14747474747474701"/>
        </c:manualLayout>
      </c:layout>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overall fouling factor</a:t>
            </a:r>
            <a:endParaRPr lang="en-GB"/>
          </a:p>
        </c:rich>
      </c:tx>
      <c:overlay val="0"/>
    </c:title>
    <c:autoTitleDeleted val="0"/>
    <c:plotArea>
      <c:layout/>
      <c:scatterChart>
        <c:scatterStyle val="lineMarker"/>
        <c:varyColors val="0"/>
        <c:ser>
          <c:idx val="0"/>
          <c:order val="0"/>
          <c:tx>
            <c:v>2015 -…</c:v>
          </c:tx>
          <c:marker>
            <c:symbol val="none"/>
          </c:marker>
          <c:xVal>
            <c:numRef>
              <c:f>'2015'!$A$3:$A$368</c:f>
              <c:numCache>
                <c:formatCode>0.00</c:formatCode>
                <c:ptCount val="366"/>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numCache>
            </c:numRef>
          </c:xVal>
          <c:yVal>
            <c:numRef>
              <c:f>'2015'!$C$3:$C$368</c:f>
              <c:numCache>
                <c:formatCode>General</c:formatCode>
                <c:ptCount val="366"/>
                <c:pt idx="0">
                  <c:v>3.6430790143910799E-3</c:v>
                </c:pt>
                <c:pt idx="1">
                  <c:v>4.4021509222209902E-3</c:v>
                </c:pt>
                <c:pt idx="2">
                  <c:v>4.1563403777821403E-3</c:v>
                </c:pt>
                <c:pt idx="3">
                  <c:v>3.5292661430831001E-3</c:v>
                </c:pt>
                <c:pt idx="4">
                  <c:v>3.58935339491533E-3</c:v>
                </c:pt>
                <c:pt idx="5">
                  <c:v>3.0541266177638699E-3</c:v>
                </c:pt>
                <c:pt idx="6">
                  <c:v>2.6877943749054902E-3</c:v>
                </c:pt>
                <c:pt idx="7">
                  <c:v>2.7186538224488999E-3</c:v>
                </c:pt>
                <c:pt idx="8">
                  <c:v>2.6751409809569501E-3</c:v>
                </c:pt>
                <c:pt idx="9">
                  <c:v>2.7580252287157298E-3</c:v>
                </c:pt>
                <c:pt idx="10">
                  <c:v>2.8973332001044098E-3</c:v>
                </c:pt>
                <c:pt idx="11">
                  <c:v>2.9090223926393102E-3</c:v>
                </c:pt>
                <c:pt idx="12">
                  <c:v>3.4926153226087098E-3</c:v>
                </c:pt>
                <c:pt idx="13">
                  <c:v>3.62420432465525E-3</c:v>
                </c:pt>
                <c:pt idx="14">
                  <c:v>3.9665768992888598E-3</c:v>
                </c:pt>
                <c:pt idx="15">
                  <c:v>3.6155545698350398E-3</c:v>
                </c:pt>
                <c:pt idx="16">
                  <c:v>3.5796591980794099E-3</c:v>
                </c:pt>
                <c:pt idx="17">
                  <c:v>3.2955728712850099E-3</c:v>
                </c:pt>
                <c:pt idx="18">
                  <c:v>3.3196244026275101E-3</c:v>
                </c:pt>
                <c:pt idx="19">
                  <c:v>3.5082127423071798E-3</c:v>
                </c:pt>
                <c:pt idx="20">
                  <c:v>3.5951909580347499E-3</c:v>
                </c:pt>
                <c:pt idx="21">
                  <c:v>3.4993139401264602E-3</c:v>
                </c:pt>
                <c:pt idx="22">
                  <c:v>3.49432631353171E-3</c:v>
                </c:pt>
                <c:pt idx="23">
                  <c:v>3.3954482310725202E-3</c:v>
                </c:pt>
                <c:pt idx="24">
                  <c:v>3.5537507978935698E-3</c:v>
                </c:pt>
                <c:pt idx="25">
                  <c:v>3.71435804538931E-3</c:v>
                </c:pt>
                <c:pt idx="26">
                  <c:v>3.8094220944939199E-3</c:v>
                </c:pt>
                <c:pt idx="27">
                  <c:v>3.6257271435091399E-3</c:v>
                </c:pt>
                <c:pt idx="28">
                  <c:v>3.60705217836405E-3</c:v>
                </c:pt>
                <c:pt idx="29">
                  <c:v>4.1194012272003601E-3</c:v>
                </c:pt>
                <c:pt idx="30">
                  <c:v>4.0983851467398203E-3</c:v>
                </c:pt>
                <c:pt idx="31">
                  <c:v>4.14745194206248E-3</c:v>
                </c:pt>
                <c:pt idx="32">
                  <c:v>4.2165139661104502E-3</c:v>
                </c:pt>
                <c:pt idx="33">
                  <c:v>4.1519008820514501E-3</c:v>
                </c:pt>
                <c:pt idx="34">
                  <c:v>4.3543672416124996E-3</c:v>
                </c:pt>
                <c:pt idx="35">
                  <c:v>4.3601962352922703E-3</c:v>
                </c:pt>
                <c:pt idx="36">
                  <c:v>4.2303419193769499E-3</c:v>
                </c:pt>
                <c:pt idx="37">
                  <c:v>3.9625448204656903E-3</c:v>
                </c:pt>
                <c:pt idx="38">
                  <c:v>4.1930020695161796E-3</c:v>
                </c:pt>
                <c:pt idx="39">
                  <c:v>4.5133608818431099E-3</c:v>
                </c:pt>
                <c:pt idx="40">
                  <c:v>4.4612912997571497E-3</c:v>
                </c:pt>
                <c:pt idx="41">
                  <c:v>4.6156307302116098E-3</c:v>
                </c:pt>
                <c:pt idx="42">
                  <c:v>4.6815748565055097E-3</c:v>
                </c:pt>
                <c:pt idx="43">
                  <c:v>4.64570152385178E-3</c:v>
                </c:pt>
                <c:pt idx="44">
                  <c:v>4.5594545264776801E-3</c:v>
                </c:pt>
                <c:pt idx="45">
                  <c:v>4.6427854343015001E-3</c:v>
                </c:pt>
                <c:pt idx="46">
                  <c:v>4.4942810737001199E-3</c:v>
                </c:pt>
                <c:pt idx="47">
                  <c:v>4.4528178346482103E-3</c:v>
                </c:pt>
                <c:pt idx="48">
                  <c:v>5.1620632800924698E-3</c:v>
                </c:pt>
                <c:pt idx="49">
                  <c:v>5.0952575982719898E-3</c:v>
                </c:pt>
                <c:pt idx="50">
                  <c:v>5.05944131598481E-3</c:v>
                </c:pt>
                <c:pt idx="51">
                  <c:v>5.1707662093936797E-3</c:v>
                </c:pt>
                <c:pt idx="52">
                  <c:v>5.9953987797788499E-3</c:v>
                </c:pt>
                <c:pt idx="53">
                  <c:v>5.5517752873624603E-3</c:v>
                </c:pt>
                <c:pt idx="54">
                  <c:v>6.0282597712110197E-3</c:v>
                </c:pt>
                <c:pt idx="55">
                  <c:v>6.8521899936539498E-3</c:v>
                </c:pt>
                <c:pt idx="56">
                  <c:v>5.1202620122893496E-3</c:v>
                </c:pt>
                <c:pt idx="57">
                  <c:v>4.98765770715698E-3</c:v>
                </c:pt>
                <c:pt idx="58">
                  <c:v>5.1151806844037398E-3</c:v>
                </c:pt>
                <c:pt idx="59">
                  <c:v>5.2957162321134099E-3</c:v>
                </c:pt>
                <c:pt idx="60">
                  <c:v>3.9635967909116597E-3</c:v>
                </c:pt>
                <c:pt idx="61">
                  <c:v>3.54034077567888E-3</c:v>
                </c:pt>
                <c:pt idx="62">
                  <c:v>3.7670156362954602E-3</c:v>
                </c:pt>
                <c:pt idx="63">
                  <c:v>3.9828275543079602E-3</c:v>
                </c:pt>
                <c:pt idx="64">
                  <c:v>3.6593724351897598E-3</c:v>
                </c:pt>
                <c:pt idx="65">
                  <c:v>3.6280453272817602E-3</c:v>
                </c:pt>
                <c:pt idx="66">
                  <c:v>3.6718502872414801E-3</c:v>
                </c:pt>
                <c:pt idx="67">
                  <c:v>3.7825027704179799E-3</c:v>
                </c:pt>
                <c:pt idx="68">
                  <c:v>3.7326201791412399E-3</c:v>
                </c:pt>
                <c:pt idx="69">
                  <c:v>3.7158196094226998E-3</c:v>
                </c:pt>
                <c:pt idx="70">
                  <c:v>3.8615886425291401E-3</c:v>
                </c:pt>
                <c:pt idx="71">
                  <c:v>4.1335238644392303E-3</c:v>
                </c:pt>
                <c:pt idx="72">
                  <c:v>4.2656357290596697E-3</c:v>
                </c:pt>
                <c:pt idx="73">
                  <c:v>4.2800597347252998E-3</c:v>
                </c:pt>
                <c:pt idx="74">
                  <c:v>3.86296460170229E-3</c:v>
                </c:pt>
                <c:pt idx="75">
                  <c:v>3.9547670569226303E-3</c:v>
                </c:pt>
                <c:pt idx="76">
                  <c:v>4.0952329758038803E-3</c:v>
                </c:pt>
                <c:pt idx="77">
                  <c:v>4.3611930376461798E-3</c:v>
                </c:pt>
                <c:pt idx="78">
                  <c:v>4.1369957535197502E-3</c:v>
                </c:pt>
                <c:pt idx="79">
                  <c:v>4.2671524514772997E-3</c:v>
                </c:pt>
                <c:pt idx="80">
                  <c:v>4.8563880056217302E-3</c:v>
                </c:pt>
                <c:pt idx="81">
                  <c:v>4.3108416347249802E-3</c:v>
                </c:pt>
                <c:pt idx="82">
                  <c:v>4.0866558472156898E-3</c:v>
                </c:pt>
                <c:pt idx="83">
                  <c:v>4.1697755148709997E-3</c:v>
                </c:pt>
                <c:pt idx="84">
                  <c:v>4.5391796945914399E-3</c:v>
                </c:pt>
                <c:pt idx="85">
                  <c:v>4.1712537890313201E-3</c:v>
                </c:pt>
                <c:pt idx="86">
                  <c:v>4.2441563563851798E-3</c:v>
                </c:pt>
                <c:pt idx="87">
                  <c:v>4.3803200398839096E-3</c:v>
                </c:pt>
                <c:pt idx="88">
                  <c:v>4.3998790505323498E-3</c:v>
                </c:pt>
                <c:pt idx="89">
                  <c:v>4.5140999415015197E-3</c:v>
                </c:pt>
                <c:pt idx="90">
                  <c:v>4.57537319749402E-3</c:v>
                </c:pt>
                <c:pt idx="91">
                  <c:v>4.7403903569506996E-3</c:v>
                </c:pt>
                <c:pt idx="92">
                  <c:v>4.7477776293421304E-3</c:v>
                </c:pt>
                <c:pt idx="93">
                  <c:v>4.8356621954399603E-3</c:v>
                </c:pt>
                <c:pt idx="94">
                  <c:v>4.7616320152810698E-3</c:v>
                </c:pt>
                <c:pt idx="95">
                  <c:v>4.8669966646903099E-3</c:v>
                </c:pt>
                <c:pt idx="96">
                  <c:v>4.83563125477794E-3</c:v>
                </c:pt>
                <c:pt idx="97">
                  <c:v>4.6875418894538699E-3</c:v>
                </c:pt>
                <c:pt idx="98">
                  <c:v>5.2601081232839303E-3</c:v>
                </c:pt>
                <c:pt idx="99">
                  <c:v>3.8163492791044298E-3</c:v>
                </c:pt>
                <c:pt idx="100">
                  <c:v>3.49429763975011E-3</c:v>
                </c:pt>
                <c:pt idx="101">
                  <c:v>3.7357099505634598E-3</c:v>
                </c:pt>
                <c:pt idx="102">
                  <c:v>3.68877100494674E-3</c:v>
                </c:pt>
                <c:pt idx="103">
                  <c:v>3.7189147740313401E-3</c:v>
                </c:pt>
                <c:pt idx="104">
                  <c:v>4.0359076078425003E-3</c:v>
                </c:pt>
                <c:pt idx="105">
                  <c:v>3.6754335269846301E-3</c:v>
                </c:pt>
                <c:pt idx="106">
                  <c:v>4.3229263614257898E-3</c:v>
                </c:pt>
                <c:pt idx="107">
                  <c:v>4.1378162776903897E-3</c:v>
                </c:pt>
                <c:pt idx="108">
                  <c:v>3.7614832178452201E-3</c:v>
                </c:pt>
                <c:pt idx="109">
                  <c:v>3.81300570801237E-3</c:v>
                </c:pt>
                <c:pt idx="110">
                  <c:v>4.2525948092581598E-3</c:v>
                </c:pt>
                <c:pt idx="111">
                  <c:v>4.2553638779187202E-3</c:v>
                </c:pt>
                <c:pt idx="112">
                  <c:v>4.4985146538185604E-3</c:v>
                </c:pt>
                <c:pt idx="113">
                  <c:v>4.0277471843853004E-3</c:v>
                </c:pt>
                <c:pt idx="114">
                  <c:v>2.9144513342811702E-3</c:v>
                </c:pt>
                <c:pt idx="115">
                  <c:v>2.5791712525805601E-3</c:v>
                </c:pt>
                <c:pt idx="116">
                  <c:v>2.9175257717388198E-3</c:v>
                </c:pt>
                <c:pt idx="117">
                  <c:v>4.0467046709749196E-3</c:v>
                </c:pt>
                <c:pt idx="118">
                  <c:v>3.4294938355518799E-3</c:v>
                </c:pt>
                <c:pt idx="119">
                  <c:v>3.2054298385337E-3</c:v>
                </c:pt>
                <c:pt idx="120">
                  <c:v>3.1808417584669201E-3</c:v>
                </c:pt>
                <c:pt idx="121">
                  <c:v>3.0879823049976799E-3</c:v>
                </c:pt>
                <c:pt idx="122">
                  <c:v>3.0487355677405398E-3</c:v>
                </c:pt>
                <c:pt idx="123">
                  <c:v>3.1499461632609198E-3</c:v>
                </c:pt>
                <c:pt idx="124">
                  <c:v>3.25491420598505E-3</c:v>
                </c:pt>
                <c:pt idx="125">
                  <c:v>3.2543649871820501E-3</c:v>
                </c:pt>
                <c:pt idx="126">
                  <c:v>3.2543649871820501E-3</c:v>
                </c:pt>
                <c:pt idx="127">
                  <c:v>3.2508661386713199E-3</c:v>
                </c:pt>
                <c:pt idx="128">
                  <c:v>3.2232735459305E-3</c:v>
                </c:pt>
                <c:pt idx="129">
                  <c:v>3.2230992889928801E-3</c:v>
                </c:pt>
                <c:pt idx="130">
                  <c:v>3.5599456164501701E-3</c:v>
                </c:pt>
                <c:pt idx="131">
                  <c:v>2.9201615209242201E-3</c:v>
                </c:pt>
                <c:pt idx="132">
                  <c:v>2.7751830771733299E-3</c:v>
                </c:pt>
                <c:pt idx="133">
                  <c:v>3.4401290220670302E-3</c:v>
                </c:pt>
                <c:pt idx="134">
                  <c:v>3.0490721648147802E-3</c:v>
                </c:pt>
                <c:pt idx="135">
                  <c:v>3.0577030548390501E-3</c:v>
                </c:pt>
                <c:pt idx="136">
                  <c:v>2.9404467955525299E-3</c:v>
                </c:pt>
                <c:pt idx="137">
                  <c:v>2.9584002462688199E-3</c:v>
                </c:pt>
                <c:pt idx="138">
                  <c:v>2.9968483872205602E-3</c:v>
                </c:pt>
                <c:pt idx="139">
                  <c:v>2.9621941821674899E-3</c:v>
                </c:pt>
                <c:pt idx="140">
                  <c:v>2.9672122501017799E-3</c:v>
                </c:pt>
                <c:pt idx="141">
                  <c:v>2.9454341800897502E-3</c:v>
                </c:pt>
                <c:pt idx="142">
                  <c:v>3.0228161682515102E-3</c:v>
                </c:pt>
                <c:pt idx="143">
                  <c:v>3.1669630936401899E-3</c:v>
                </c:pt>
                <c:pt idx="144">
                  <c:v>4.8969723795040899E-3</c:v>
                </c:pt>
                <c:pt idx="145">
                  <c:v>4.3411285824419303E-3</c:v>
                </c:pt>
                <c:pt idx="146">
                  <c:v>3.66868015577561E-3</c:v>
                </c:pt>
                <c:pt idx="147">
                  <c:v>3.5837904981635398E-3</c:v>
                </c:pt>
                <c:pt idx="148">
                  <c:v>3.4712781514857202E-3</c:v>
                </c:pt>
                <c:pt idx="149">
                  <c:v>3.4237251891419801E-3</c:v>
                </c:pt>
                <c:pt idx="150">
                  <c:v>3.7448120200226499E-3</c:v>
                </c:pt>
                <c:pt idx="151">
                  <c:v>3.9405423108340599E-3</c:v>
                </c:pt>
                <c:pt idx="152">
                  <c:v>3.9482808305311397E-3</c:v>
                </c:pt>
                <c:pt idx="153">
                  <c:v>3.8989949606245801E-3</c:v>
                </c:pt>
              </c:numCache>
            </c:numRef>
          </c:yVal>
          <c:smooth val="0"/>
          <c:extLst>
            <c:ext xmlns:c16="http://schemas.microsoft.com/office/drawing/2014/chart" uri="{C3380CC4-5D6E-409C-BE32-E72D297353CC}">
              <c16:uniqueId val="{00000000-D39F-41D9-97B7-A1BDF2389960}"/>
            </c:ext>
          </c:extLst>
        </c:ser>
        <c:ser>
          <c:idx val="1"/>
          <c:order val="1"/>
          <c:tx>
            <c:v>2011-2015</c:v>
          </c:tx>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'2011'!$C$3:$C$292</c:f>
              <c:numCache>
                <c:formatCode>General</c:formatCode>
                <c:ptCount val="290"/>
                <c:pt idx="0">
                  <c:v>5.0237583525381798E-3</c:v>
                </c:pt>
                <c:pt idx="1">
                  <c:v>4.2657584988622897E-3</c:v>
                </c:pt>
                <c:pt idx="2">
                  <c:v>3.5894500813993301E-3</c:v>
                </c:pt>
                <c:pt idx="3">
                  <c:v>3.3696856866850598E-3</c:v>
                </c:pt>
                <c:pt idx="4">
                  <c:v>3.0795045178569902E-3</c:v>
                </c:pt>
                <c:pt idx="5">
                  <c:v>3.12101432478867E-3</c:v>
                </c:pt>
                <c:pt idx="6">
                  <c:v>2.8080900639338999E-3</c:v>
                </c:pt>
                <c:pt idx="7">
                  <c:v>2.9102183453456202E-3</c:v>
                </c:pt>
                <c:pt idx="8">
                  <c:v>3.2833055835675101E-3</c:v>
                </c:pt>
                <c:pt idx="9">
                  <c:v>3.9121799143342698E-3</c:v>
                </c:pt>
                <c:pt idx="10">
                  <c:v>3.9568060673565199E-3</c:v>
                </c:pt>
                <c:pt idx="11">
                  <c:v>4.10420970404055E-3</c:v>
                </c:pt>
                <c:pt idx="12">
                  <c:v>3.40440695530212E-3</c:v>
                </c:pt>
                <c:pt idx="13">
                  <c:v>2.50833237061101E-3</c:v>
                </c:pt>
                <c:pt idx="14">
                  <c:v>2.5681289882127302E-3</c:v>
                </c:pt>
                <c:pt idx="15">
                  <c:v>2.3858362502266802E-3</c:v>
                </c:pt>
                <c:pt idx="16">
                  <c:v>2.65360833289509E-3</c:v>
                </c:pt>
                <c:pt idx="17">
                  <c:v>2.7725468835702901E-3</c:v>
                </c:pt>
                <c:pt idx="18">
                  <c:v>2.7035517673834699E-3</c:v>
                </c:pt>
                <c:pt idx="19">
                  <c:v>3.3643020891498702E-3</c:v>
                </c:pt>
                <c:pt idx="20">
                  <c:v>3.3148184845381299E-3</c:v>
                </c:pt>
                <c:pt idx="21">
                  <c:v>3.1102964967314899E-3</c:v>
                </c:pt>
                <c:pt idx="22">
                  <c:v>3.1524931507180502E-3</c:v>
                </c:pt>
                <c:pt idx="23">
                  <c:v>3.6132828577780502E-3</c:v>
                </c:pt>
                <c:pt idx="24">
                  <c:v>3.4036059882494299E-3</c:v>
                </c:pt>
                <c:pt idx="25">
                  <c:v>2.59350502156418E-3</c:v>
                </c:pt>
                <c:pt idx="26">
                  <c:v>2.5442881260741498E-3</c:v>
                </c:pt>
                <c:pt idx="27">
                  <c:v>2.3804395581370802E-3</c:v>
                </c:pt>
                <c:pt idx="28">
                  <c:v>2.3956890285259701E-3</c:v>
                </c:pt>
                <c:pt idx="29">
                  <c:v>2.5952679022065001E-3</c:v>
                </c:pt>
                <c:pt idx="30">
                  <c:v>2.8307964140184098E-3</c:v>
                </c:pt>
                <c:pt idx="31">
                  <c:v>3.2842462222354798E-3</c:v>
                </c:pt>
                <c:pt idx="32">
                  <c:v>3.6277204438933401E-3</c:v>
                </c:pt>
                <c:pt idx="33">
                  <c:v>3.0524210557896802E-3</c:v>
                </c:pt>
                <c:pt idx="34">
                  <c:v>3.35657466922252E-3</c:v>
                </c:pt>
                <c:pt idx="35">
                  <c:v>3.5995773349512699E-3</c:v>
                </c:pt>
                <c:pt idx="36">
                  <c:v>3.5611910223752202E-3</c:v>
                </c:pt>
                <c:pt idx="37">
                  <c:v>3.7143598451718899E-3</c:v>
                </c:pt>
                <c:pt idx="38">
                  <c:v>3.6278883996296398E-3</c:v>
                </c:pt>
                <c:pt idx="39">
                  <c:v>3.6487054358827699E-3</c:v>
                </c:pt>
                <c:pt idx="40">
                  <c:v>3.9397650214217103E-3</c:v>
                </c:pt>
                <c:pt idx="41">
                  <c:v>3.98019640524791E-3</c:v>
                </c:pt>
                <c:pt idx="42">
                  <c:v>3.7772330364685101E-3</c:v>
                </c:pt>
                <c:pt idx="43">
                  <c:v>3.3378709059755001E-3</c:v>
                </c:pt>
                <c:pt idx="44">
                  <c:v>3.40988959440643E-3</c:v>
                </c:pt>
                <c:pt idx="45">
                  <c:v>3.1721204234497198E-3</c:v>
                </c:pt>
                <c:pt idx="46">
                  <c:v>3.3076964452782801E-3</c:v>
                </c:pt>
                <c:pt idx="47">
                  <c:v>3.2866996899822299E-3</c:v>
                </c:pt>
                <c:pt idx="48">
                  <c:v>4.0349278257443503E-3</c:v>
                </c:pt>
                <c:pt idx="49">
                  <c:v>3.78872157166164E-3</c:v>
                </c:pt>
                <c:pt idx="50">
                  <c:v>3.6081489492251701E-3</c:v>
                </c:pt>
                <c:pt idx="51">
                  <c:v>3.6150213448926001E-3</c:v>
                </c:pt>
                <c:pt idx="52">
                  <c:v>3.65060307786232E-3</c:v>
                </c:pt>
                <c:pt idx="53">
                  <c:v>3.8528474463549399E-3</c:v>
                </c:pt>
                <c:pt idx="54">
                  <c:v>3.5002493755947302E-3</c:v>
                </c:pt>
                <c:pt idx="55">
                  <c:v>3.7389533571857902E-3</c:v>
                </c:pt>
                <c:pt idx="56">
                  <c:v>3.7580329034922E-3</c:v>
                </c:pt>
                <c:pt idx="57">
                  <c:v>4.0151406493393197E-3</c:v>
                </c:pt>
                <c:pt idx="58">
                  <c:v>4.0823749070094404E-3</c:v>
                </c:pt>
                <c:pt idx="59">
                  <c:v>3.6840581901053499E-3</c:v>
                </c:pt>
                <c:pt idx="60">
                  <c:v>3.6061072204140298E-3</c:v>
                </c:pt>
                <c:pt idx="61">
                  <c:v>3.34105499815589E-3</c:v>
                </c:pt>
                <c:pt idx="62">
                  <c:v>3.06646998507547E-3</c:v>
                </c:pt>
                <c:pt idx="63">
                  <c:v>3.0844411073941299E-3</c:v>
                </c:pt>
                <c:pt idx="64">
                  <c:v>3.6852543342956101E-3</c:v>
                </c:pt>
                <c:pt idx="65">
                  <c:v>3.78454201843577E-3</c:v>
                </c:pt>
                <c:pt idx="66">
                  <c:v>3.9345775649630901E-3</c:v>
                </c:pt>
                <c:pt idx="67">
                  <c:v>4.0060908322272397E-3</c:v>
                </c:pt>
                <c:pt idx="68">
                  <c:v>3.78043556052554E-3</c:v>
                </c:pt>
                <c:pt idx="69">
                  <c:v>3.7076521350397902E-3</c:v>
                </c:pt>
                <c:pt idx="70">
                  <c:v>3.7566645052369099E-3</c:v>
                </c:pt>
                <c:pt idx="71">
                  <c:v>3.6511035508946499E-3</c:v>
                </c:pt>
                <c:pt idx="72">
                  <c:v>3.6373636551477601E-3</c:v>
                </c:pt>
                <c:pt idx="73">
                  <c:v>3.7344936581296499E-3</c:v>
                </c:pt>
                <c:pt idx="74">
                  <c:v>3.64044368916928E-3</c:v>
                </c:pt>
                <c:pt idx="75">
                  <c:v>3.44269384058662E-3</c:v>
                </c:pt>
                <c:pt idx="76">
                  <c:v>3.4655475011410998E-3</c:v>
                </c:pt>
                <c:pt idx="77">
                  <c:v>3.5274982731701601E-3</c:v>
                </c:pt>
                <c:pt idx="78">
                  <c:v>3.8960239052118401E-3</c:v>
                </c:pt>
                <c:pt idx="79">
                  <c:v>4.2087265060256999E-3</c:v>
                </c:pt>
                <c:pt idx="80">
                  <c:v>3.8979234826354301E-3</c:v>
                </c:pt>
                <c:pt idx="81">
                  <c:v>4.4592154286805198E-3</c:v>
                </c:pt>
                <c:pt idx="82">
                  <c:v>5.4526513068908298E-3</c:v>
                </c:pt>
                <c:pt idx="83">
                  <c:v>4.1797867195228497E-3</c:v>
                </c:pt>
                <c:pt idx="84">
                  <c:v>3.9340963333007999E-3</c:v>
                </c:pt>
                <c:pt idx="85">
                  <c:v>4.28068963397634E-3</c:v>
                </c:pt>
                <c:pt idx="86">
                  <c:v>4.5024178823832002E-3</c:v>
                </c:pt>
                <c:pt idx="87">
                  <c:v>4.7605104030073496E-3</c:v>
                </c:pt>
                <c:pt idx="88">
                  <c:v>5.1413817519290299E-3</c:v>
                </c:pt>
                <c:pt idx="89">
                  <c:v>5.3778281266319197E-3</c:v>
                </c:pt>
                <c:pt idx="90">
                  <c:v>4.8771434847483704E-3</c:v>
                </c:pt>
                <c:pt idx="91">
                  <c:v>4.7273638356053402E-3</c:v>
                </c:pt>
                <c:pt idx="92">
                  <c:v>5.2661655970649901E-3</c:v>
                </c:pt>
                <c:pt idx="93">
                  <c:v>5.9730548104862903E-3</c:v>
                </c:pt>
                <c:pt idx="94">
                  <c:v>6.0030791379412501E-3</c:v>
                </c:pt>
                <c:pt idx="95">
                  <c:v>6.50798607226033E-3</c:v>
                </c:pt>
                <c:pt idx="96">
                  <c:v>5.3189683495784004E-3</c:v>
                </c:pt>
                <c:pt idx="97">
                  <c:v>6.0373869909913303E-3</c:v>
                </c:pt>
                <c:pt idx="98">
                  <c:v>7.3101577732050203E-3</c:v>
                </c:pt>
                <c:pt idx="99">
                  <c:v>7.4958902001246996E-3</c:v>
                </c:pt>
                <c:pt idx="100">
                  <c:v>7.283602210405E-3</c:v>
                </c:pt>
                <c:pt idx="101">
                  <c:v>7.5207754716067696E-3</c:v>
                </c:pt>
                <c:pt idx="102">
                  <c:v>7.6232484030109796E-3</c:v>
                </c:pt>
                <c:pt idx="103">
                  <c:v>7.8121206350033204E-3</c:v>
                </c:pt>
                <c:pt idx="104">
                  <c:v>6.9009058908314604E-3</c:v>
                </c:pt>
                <c:pt idx="105">
                  <c:v>7.46691083626198E-3</c:v>
                </c:pt>
                <c:pt idx="106">
                  <c:v>6.5136652924127703E-3</c:v>
                </c:pt>
                <c:pt idx="107">
                  <c:v>6.6612912389177803E-3</c:v>
                </c:pt>
                <c:pt idx="108">
                  <c:v>6.9718413329286303E-3</c:v>
                </c:pt>
                <c:pt idx="109">
                  <c:v>7.7770581118744696E-3</c:v>
                </c:pt>
                <c:pt idx="110">
                  <c:v>7.5572711479880497E-3</c:v>
                </c:pt>
                <c:pt idx="111">
                  <c:v>7.5316674095584398E-3</c:v>
                </c:pt>
                <c:pt idx="112">
                  <c:v>7.2976782000271001E-3</c:v>
                </c:pt>
                <c:pt idx="113">
                  <c:v>7.6842505640359804E-3</c:v>
                </c:pt>
                <c:pt idx="114">
                  <c:v>7.6852052567730304E-3</c:v>
                </c:pt>
                <c:pt idx="115">
                  <c:v>7.9696538976483308E-3</c:v>
                </c:pt>
                <c:pt idx="116">
                  <c:v>8.2059574476450303E-3</c:v>
                </c:pt>
                <c:pt idx="117">
                  <c:v>8.0351548107143508E-3</c:v>
                </c:pt>
                <c:pt idx="118">
                  <c:v>7.44056400786416E-3</c:v>
                </c:pt>
                <c:pt idx="119">
                  <c:v>7.7079943314155097E-3</c:v>
                </c:pt>
                <c:pt idx="120">
                  <c:v>7.6765096696627903E-3</c:v>
                </c:pt>
                <c:pt idx="121">
                  <c:v>7.7278118514306797E-3</c:v>
                </c:pt>
                <c:pt idx="122">
                  <c:v>6.9120817167228196E-3</c:v>
                </c:pt>
                <c:pt idx="123">
                  <c:v>6.96519977503832E-3</c:v>
                </c:pt>
                <c:pt idx="124">
                  <c:v>5.8460475706199203E-3</c:v>
                </c:pt>
                <c:pt idx="125">
                  <c:v>5.5741557745581103E-3</c:v>
                </c:pt>
                <c:pt idx="126">
                  <c:v>5.5575793758861998E-3</c:v>
                </c:pt>
                <c:pt idx="127">
                  <c:v>5.1788612760981503E-3</c:v>
                </c:pt>
                <c:pt idx="128">
                  <c:v>5.6372075747572999E-3</c:v>
                </c:pt>
                <c:pt idx="129">
                  <c:v>6.7108519642714902E-3</c:v>
                </c:pt>
                <c:pt idx="130">
                  <c:v>7.0981434259781004E-3</c:v>
                </c:pt>
                <c:pt idx="131">
                  <c:v>8.4778865771167507E-3</c:v>
                </c:pt>
                <c:pt idx="132">
                  <c:v>8.4623732386020604E-3</c:v>
                </c:pt>
                <c:pt idx="133">
                  <c:v>8.3436018523941093E-3</c:v>
                </c:pt>
                <c:pt idx="134">
                  <c:v>8.2494437895179202E-3</c:v>
                </c:pt>
                <c:pt idx="135">
                  <c:v>8.3628864263153805E-3</c:v>
                </c:pt>
                <c:pt idx="136">
                  <c:v>8.9821743911667699E-3</c:v>
                </c:pt>
                <c:pt idx="137">
                  <c:v>9.8917881952999796E-3</c:v>
                </c:pt>
                <c:pt idx="138">
                  <c:v>8.9065274778158208E-3</c:v>
                </c:pt>
                <c:pt idx="139">
                  <c:v>8.6242249829673392E-3</c:v>
                </c:pt>
                <c:pt idx="140">
                  <c:v>9.98862821789194E-3</c:v>
                </c:pt>
                <c:pt idx="141">
                  <c:v>9.2246159809855396E-3</c:v>
                </c:pt>
                <c:pt idx="142">
                  <c:v>9.1424216218759097E-3</c:v>
                </c:pt>
                <c:pt idx="143">
                  <c:v>9.9207167857239594E-3</c:v>
                </c:pt>
                <c:pt idx="144">
                  <c:v>1.05203844967812E-2</c:v>
                </c:pt>
                <c:pt idx="145">
                  <c:v>1.10113871516436E-2</c:v>
                </c:pt>
                <c:pt idx="146">
                  <c:v>1.0983424940928001E-2</c:v>
                </c:pt>
                <c:pt idx="147">
                  <c:v>1.1743366290760501E-2</c:v>
                </c:pt>
                <c:pt idx="148">
                  <c:v>1.21876086859152E-2</c:v>
                </c:pt>
                <c:pt idx="149">
                  <c:v>1.1620126551076301E-2</c:v>
                </c:pt>
                <c:pt idx="150">
                  <c:v>1.0464667987672999E-2</c:v>
                </c:pt>
                <c:pt idx="151">
                  <c:v>1.05981088282401E-2</c:v>
                </c:pt>
                <c:pt idx="152">
                  <c:v>1.2846082584468999E-2</c:v>
                </c:pt>
                <c:pt idx="153">
                  <c:v>1.31456021500546E-2</c:v>
                </c:pt>
                <c:pt idx="154">
                  <c:v>1.2564137072422901E-2</c:v>
                </c:pt>
                <c:pt idx="155">
                  <c:v>1.17662388071206E-2</c:v>
                </c:pt>
                <c:pt idx="156">
                  <c:v>1.19389830213901E-2</c:v>
                </c:pt>
                <c:pt idx="157">
                  <c:v>1.14522728884347E-2</c:v>
                </c:pt>
                <c:pt idx="158">
                  <c:v>1.13953695425768E-2</c:v>
                </c:pt>
                <c:pt idx="159">
                  <c:v>5.4656056972438704E-3</c:v>
                </c:pt>
                <c:pt idx="160">
                  <c:v>5.4542182821970603E-3</c:v>
                </c:pt>
                <c:pt idx="161">
                  <c:v>6.4751556635137099E-3</c:v>
                </c:pt>
                <c:pt idx="162">
                  <c:v>6.4378238248329897E-3</c:v>
                </c:pt>
                <c:pt idx="163">
                  <c:v>6.86211035175601E-3</c:v>
                </c:pt>
                <c:pt idx="164">
                  <c:v>7.0895466266842604E-3</c:v>
                </c:pt>
                <c:pt idx="165">
                  <c:v>7.41433630524275E-3</c:v>
                </c:pt>
                <c:pt idx="166">
                  <c:v>7.42234723402997E-3</c:v>
                </c:pt>
                <c:pt idx="167">
                  <c:v>7.25448818105906E-3</c:v>
                </c:pt>
                <c:pt idx="168">
                  <c:v>6.9939720548394596E-3</c:v>
                </c:pt>
                <c:pt idx="169">
                  <c:v>7.1547480989608298E-3</c:v>
                </c:pt>
                <c:pt idx="170">
                  <c:v>6.6991380099120403E-3</c:v>
                </c:pt>
                <c:pt idx="171">
                  <c:v>6.7859067978791798E-3</c:v>
                </c:pt>
                <c:pt idx="172">
                  <c:v>6.6709075130439201E-3</c:v>
                </c:pt>
                <c:pt idx="173">
                  <c:v>6.3050752191594504E-3</c:v>
                </c:pt>
                <c:pt idx="174">
                  <c:v>6.5080175797599601E-3</c:v>
                </c:pt>
                <c:pt idx="175">
                  <c:v>7.0656097299010498E-3</c:v>
                </c:pt>
                <c:pt idx="176">
                  <c:v>7.2599473781689303E-3</c:v>
                </c:pt>
                <c:pt idx="177">
                  <c:v>6.7977627429457498E-3</c:v>
                </c:pt>
                <c:pt idx="178">
                  <c:v>6.9620718180651697E-3</c:v>
                </c:pt>
                <c:pt idx="179">
                  <c:v>7.8199543552785796E-3</c:v>
                </c:pt>
                <c:pt idx="180">
                  <c:v>7.5748527964235E-3</c:v>
                </c:pt>
                <c:pt idx="181">
                  <c:v>6.6438072264329504E-3</c:v>
                </c:pt>
                <c:pt idx="182">
                  <c:v>5.8175383426381901E-3</c:v>
                </c:pt>
                <c:pt idx="183">
                  <c:v>5.6534364289035502E-3</c:v>
                </c:pt>
                <c:pt idx="184">
                  <c:v>5.8308639232680102E-3</c:v>
                </c:pt>
                <c:pt idx="185">
                  <c:v>5.8057339960691E-3</c:v>
                </c:pt>
                <c:pt idx="186">
                  <c:v>5.8759997385260604E-3</c:v>
                </c:pt>
                <c:pt idx="187">
                  <c:v>6.2286039198420299E-3</c:v>
                </c:pt>
                <c:pt idx="188">
                  <c:v>6.5042863376948597E-3</c:v>
                </c:pt>
                <c:pt idx="189">
                  <c:v>6.6128495315708599E-3</c:v>
                </c:pt>
                <c:pt idx="190">
                  <c:v>6.7316614968285799E-3</c:v>
                </c:pt>
                <c:pt idx="191">
                  <c:v>7.3184585455205202E-3</c:v>
                </c:pt>
                <c:pt idx="192">
                  <c:v>7.9619119389129096E-3</c:v>
                </c:pt>
                <c:pt idx="193">
                  <c:v>8.0162499499427595E-3</c:v>
                </c:pt>
                <c:pt idx="194">
                  <c:v>7.9984028274895091E-3</c:v>
                </c:pt>
                <c:pt idx="195">
                  <c:v>8.2322706095975303E-3</c:v>
                </c:pt>
                <c:pt idx="196">
                  <c:v>7.44254558087655E-3</c:v>
                </c:pt>
                <c:pt idx="197">
                  <c:v>7.9688872193550003E-3</c:v>
                </c:pt>
                <c:pt idx="198">
                  <c:v>7.7418321647930799E-3</c:v>
                </c:pt>
                <c:pt idx="199">
                  <c:v>7.9365575459966996E-3</c:v>
                </c:pt>
                <c:pt idx="200">
                  <c:v>7.67464900578552E-3</c:v>
                </c:pt>
                <c:pt idx="201">
                  <c:v>7.0533262806175296E-3</c:v>
                </c:pt>
                <c:pt idx="202">
                  <c:v>7.0335896209313799E-3</c:v>
                </c:pt>
                <c:pt idx="203">
                  <c:v>7.2780720635934101E-3</c:v>
                </c:pt>
                <c:pt idx="204">
                  <c:v>7.65135560728E-3</c:v>
                </c:pt>
                <c:pt idx="205">
                  <c:v>8.1044133336630204E-3</c:v>
                </c:pt>
                <c:pt idx="206">
                  <c:v>8.1751257367274292E-3</c:v>
                </c:pt>
                <c:pt idx="207">
                  <c:v>8.1827828515263594E-3</c:v>
                </c:pt>
                <c:pt idx="208">
                  <c:v>8.2320851988839094E-3</c:v>
                </c:pt>
                <c:pt idx="209">
                  <c:v>7.2294103319551E-3</c:v>
                </c:pt>
                <c:pt idx="210">
                  <c:v>7.8906001627580998E-3</c:v>
                </c:pt>
                <c:pt idx="211">
                  <c:v>7.6152089783891397E-3</c:v>
                </c:pt>
                <c:pt idx="212">
                  <c:v>6.7976635253091198E-3</c:v>
                </c:pt>
                <c:pt idx="213">
                  <c:v>6.9407056885300404E-3</c:v>
                </c:pt>
                <c:pt idx="214">
                  <c:v>6.8291600673876804E-3</c:v>
                </c:pt>
                <c:pt idx="215">
                  <c:v>6.9319566742660297E-3</c:v>
                </c:pt>
                <c:pt idx="216">
                  <c:v>7.1853681506236604E-3</c:v>
                </c:pt>
                <c:pt idx="217">
                  <c:v>7.5328540723162696E-3</c:v>
                </c:pt>
                <c:pt idx="218">
                  <c:v>7.7994488742226401E-3</c:v>
                </c:pt>
                <c:pt idx="219">
                  <c:v>7.5720188614848503E-3</c:v>
                </c:pt>
                <c:pt idx="220">
                  <c:v>8.1577940534474907E-3</c:v>
                </c:pt>
                <c:pt idx="221">
                  <c:v>8.1012034728968896E-3</c:v>
                </c:pt>
                <c:pt idx="222">
                  <c:v>8.52315674757834E-3</c:v>
                </c:pt>
                <c:pt idx="223">
                  <c:v>8.3713690035165395E-3</c:v>
                </c:pt>
                <c:pt idx="224">
                  <c:v>8.0304007972823496E-3</c:v>
                </c:pt>
                <c:pt idx="225">
                  <c:v>8.2154600048710003E-3</c:v>
                </c:pt>
                <c:pt idx="226">
                  <c:v>7.9591385840386292E-3</c:v>
                </c:pt>
                <c:pt idx="227">
                  <c:v>8.1084833016894804E-3</c:v>
                </c:pt>
                <c:pt idx="228">
                  <c:v>7.9473601828818699E-3</c:v>
                </c:pt>
                <c:pt idx="229">
                  <c:v>8.03203896633598E-3</c:v>
                </c:pt>
                <c:pt idx="230">
                  <c:v>8.3535704080914507E-3</c:v>
                </c:pt>
                <c:pt idx="231">
                  <c:v>8.5643383565487206E-3</c:v>
                </c:pt>
                <c:pt idx="232">
                  <c:v>8.8417451019232596E-3</c:v>
                </c:pt>
                <c:pt idx="233">
                  <c:v>1.03230938220249E-2</c:v>
                </c:pt>
                <c:pt idx="234">
                  <c:v>8.4093031778924195E-3</c:v>
                </c:pt>
                <c:pt idx="235">
                  <c:v>6.2893472494581102E-3</c:v>
                </c:pt>
                <c:pt idx="236">
                  <c:v>6.3749380083148299E-3</c:v>
                </c:pt>
                <c:pt idx="237">
                  <c:v>6.1615813953677604E-3</c:v>
                </c:pt>
                <c:pt idx="238">
                  <c:v>6.3084968364024996E-3</c:v>
                </c:pt>
                <c:pt idx="239">
                  <c:v>6.3779214393902802E-3</c:v>
                </c:pt>
                <c:pt idx="240">
                  <c:v>6.3794632257661299E-3</c:v>
                </c:pt>
                <c:pt idx="241">
                  <c:v>6.3664507510700404E-3</c:v>
                </c:pt>
                <c:pt idx="242">
                  <c:v>6.1874575948599802E-3</c:v>
                </c:pt>
                <c:pt idx="243">
                  <c:v>9.3894703311723504E-3</c:v>
                </c:pt>
                <c:pt idx="244">
                  <c:v>7.2893998675632402E-3</c:v>
                </c:pt>
                <c:pt idx="245">
                  <c:v>6.7667895001630798E-3</c:v>
                </c:pt>
                <c:pt idx="246">
                  <c:v>5.8357929020611196E-3</c:v>
                </c:pt>
                <c:pt idx="247">
                  <c:v>6.1591227880797104E-3</c:v>
                </c:pt>
                <c:pt idx="248">
                  <c:v>6.6055075913333001E-3</c:v>
                </c:pt>
                <c:pt idx="249">
                  <c:v>7.17529280319702E-3</c:v>
                </c:pt>
                <c:pt idx="250">
                  <c:v>6.6320449566974098E-3</c:v>
                </c:pt>
                <c:pt idx="251">
                  <c:v>7.0761676570535196E-3</c:v>
                </c:pt>
                <c:pt idx="252">
                  <c:v>6.9468527753912303E-3</c:v>
                </c:pt>
                <c:pt idx="253">
                  <c:v>7.1541730995076398E-3</c:v>
                </c:pt>
                <c:pt idx="254">
                  <c:v>7.4983631631946003E-3</c:v>
                </c:pt>
                <c:pt idx="255">
                  <c:v>7.7242245249964803E-3</c:v>
                </c:pt>
                <c:pt idx="256">
                  <c:v>8.2169546611993195E-3</c:v>
                </c:pt>
                <c:pt idx="257">
                  <c:v>7.8775986327412305E-3</c:v>
                </c:pt>
                <c:pt idx="258">
                  <c:v>7.6835148856412797E-3</c:v>
                </c:pt>
                <c:pt idx="259">
                  <c:v>6.4780965757749902E-3</c:v>
                </c:pt>
                <c:pt idx="260">
                  <c:v>6.55199290241598E-3</c:v>
                </c:pt>
                <c:pt idx="261">
                  <c:v>7.0171114748938399E-3</c:v>
                </c:pt>
                <c:pt idx="262">
                  <c:v>7.4943911766333499E-3</c:v>
                </c:pt>
                <c:pt idx="263">
                  <c:v>7.4842520504257402E-3</c:v>
                </c:pt>
                <c:pt idx="264">
                  <c:v>7.55514169141463E-3</c:v>
                </c:pt>
                <c:pt idx="265">
                  <c:v>7.9077836190040492E-3</c:v>
                </c:pt>
                <c:pt idx="266">
                  <c:v>9.1164761182944004E-3</c:v>
                </c:pt>
                <c:pt idx="267">
                  <c:v>9.0214550892998499E-3</c:v>
                </c:pt>
                <c:pt idx="268">
                  <c:v>8.0663823734699793E-3</c:v>
                </c:pt>
                <c:pt idx="269">
                  <c:v>7.6058616654016004E-3</c:v>
                </c:pt>
                <c:pt idx="270">
                  <c:v>6.50910688529338E-3</c:v>
                </c:pt>
                <c:pt idx="271">
                  <c:v>6.5194555460849303E-3</c:v>
                </c:pt>
                <c:pt idx="272">
                  <c:v>6.6538923581016497E-3</c:v>
                </c:pt>
                <c:pt idx="273">
                  <c:v>7.16486745808422E-3</c:v>
                </c:pt>
                <c:pt idx="274">
                  <c:v>7.3459280630758898E-3</c:v>
                </c:pt>
                <c:pt idx="275">
                  <c:v>7.8579690884853608E-3</c:v>
                </c:pt>
                <c:pt idx="276">
                  <c:v>7.5106899064054803E-3</c:v>
                </c:pt>
                <c:pt idx="277">
                  <c:v>6.6965001868972401E-3</c:v>
                </c:pt>
                <c:pt idx="278">
                  <c:v>7.1638568424520904E-3</c:v>
                </c:pt>
                <c:pt idx="279">
                  <c:v>7.1707430296881099E-3</c:v>
                </c:pt>
                <c:pt idx="280">
                  <c:v>6.9188432586393903E-3</c:v>
                </c:pt>
                <c:pt idx="281">
                  <c:v>6.8425855737039697E-3</c:v>
                </c:pt>
                <c:pt idx="282">
                  <c:v>6.9750476081087004E-3</c:v>
                </c:pt>
                <c:pt idx="283">
                  <c:v>7.3683256251834903E-3</c:v>
                </c:pt>
                <c:pt idx="284">
                  <c:v>7.4396064985642E-3</c:v>
                </c:pt>
                <c:pt idx="285">
                  <c:v>7.3280796000135696E-3</c:v>
                </c:pt>
                <c:pt idx="286">
                  <c:v>7.33618292616562E-3</c:v>
                </c:pt>
                <c:pt idx="287">
                  <c:v>8.0356673298338597E-3</c:v>
                </c:pt>
                <c:pt idx="288">
                  <c:v>8.1617556439432908E-3</c:v>
                </c:pt>
                <c:pt idx="289">
                  <c:v>7.7571478134769297E-3</c:v>
                </c:pt>
              </c:numCache>
            </c:numRef>
          </c:yVal>
          <c:smooth val="0"/>
          <c:extLst>
            <c:ext xmlns:c16="http://schemas.microsoft.com/office/drawing/2014/chart" uri="{C3380CC4-5D6E-409C-BE32-E72D297353CC}">
              <c16:uniqueId val="{00000001-D39F-41D9-97B7-A1BDF2389960}"/>
            </c:ext>
          </c:extLst>
        </c:ser>
        <c:ser>
          <c:idx val="2"/>
          <c:order val="2"/>
          <c:tx>
            <c:v>2006-2011</c:v>
          </c:tx>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'2006'!$C$3:$C$341</c:f>
              <c:numCache>
                <c:formatCode>General</c:formatCode>
                <c:ptCount val="339"/>
                <c:pt idx="0">
                  <c:v>3.58590432519664E-3</c:v>
                </c:pt>
                <c:pt idx="1">
                  <c:v>5.0213605739135398E-3</c:v>
                </c:pt>
                <c:pt idx="2">
                  <c:v>5.3732534345844601E-3</c:v>
                </c:pt>
                <c:pt idx="3">
                  <c:v>4.4320437182584502E-3</c:v>
                </c:pt>
                <c:pt idx="4">
                  <c:v>4.0833175191837302E-3</c:v>
                </c:pt>
                <c:pt idx="5">
                  <c:v>4.0519099563106602E-3</c:v>
                </c:pt>
                <c:pt idx="6">
                  <c:v>3.51232121629785E-3</c:v>
                </c:pt>
                <c:pt idx="7">
                  <c:v>2.9878580067812799E-3</c:v>
                </c:pt>
                <c:pt idx="8">
                  <c:v>2.61723920821425E-3</c:v>
                </c:pt>
                <c:pt idx="9">
                  <c:v>3.4674617498127499E-3</c:v>
                </c:pt>
                <c:pt idx="10">
                  <c:v>3.0932852713687498E-3</c:v>
                </c:pt>
                <c:pt idx="11">
                  <c:v>3.0033433890293399E-3</c:v>
                </c:pt>
                <c:pt idx="12">
                  <c:v>2.9778913965195501E-3</c:v>
                </c:pt>
                <c:pt idx="13">
                  <c:v>2.13893114912427E-3</c:v>
                </c:pt>
                <c:pt idx="14">
                  <c:v>1.92616096530891E-3</c:v>
                </c:pt>
                <c:pt idx="15">
                  <c:v>2.19899241207753E-3</c:v>
                </c:pt>
                <c:pt idx="16">
                  <c:v>2.4742958725657298E-3</c:v>
                </c:pt>
                <c:pt idx="17">
                  <c:v>2.8691835481812499E-3</c:v>
                </c:pt>
                <c:pt idx="18">
                  <c:v>2.69198223812453E-3</c:v>
                </c:pt>
                <c:pt idx="19">
                  <c:v>2.8796283402677202E-3</c:v>
                </c:pt>
                <c:pt idx="20">
                  <c:v>2.61917905590378E-3</c:v>
                </c:pt>
                <c:pt idx="21">
                  <c:v>2.5380277888490902E-3</c:v>
                </c:pt>
                <c:pt idx="22">
                  <c:v>2.6075278070646899E-3</c:v>
                </c:pt>
                <c:pt idx="23">
                  <c:v>2.9759745636409301E-3</c:v>
                </c:pt>
                <c:pt idx="24">
                  <c:v>3.2139183458843902E-3</c:v>
                </c:pt>
                <c:pt idx="25">
                  <c:v>3.6906709528547999E-3</c:v>
                </c:pt>
                <c:pt idx="26">
                  <c:v>3.71820375089759E-3</c:v>
                </c:pt>
                <c:pt idx="27">
                  <c:v>3.8993235253211998E-3</c:v>
                </c:pt>
                <c:pt idx="28">
                  <c:v>3.6490482962110902E-3</c:v>
                </c:pt>
                <c:pt idx="29">
                  <c:v>3.49328031342208E-3</c:v>
                </c:pt>
                <c:pt idx="30">
                  <c:v>3.6167534928129999E-3</c:v>
                </c:pt>
                <c:pt idx="31">
                  <c:v>4.1152950334604503E-3</c:v>
                </c:pt>
                <c:pt idx="32">
                  <c:v>3.9585396664942596E-3</c:v>
                </c:pt>
                <c:pt idx="33">
                  <c:v>4.1513114427145599E-3</c:v>
                </c:pt>
                <c:pt idx="34">
                  <c:v>3.1085783611416698E-3</c:v>
                </c:pt>
                <c:pt idx="35">
                  <c:v>3.8342412888400798E-3</c:v>
                </c:pt>
                <c:pt idx="36">
                  <c:v>3.5630857549877001E-3</c:v>
                </c:pt>
                <c:pt idx="37">
                  <c:v>3.5743206545192099E-3</c:v>
                </c:pt>
                <c:pt idx="38">
                  <c:v>3.60184249796072E-3</c:v>
                </c:pt>
                <c:pt idx="39">
                  <c:v>3.7968166865255302E-3</c:v>
                </c:pt>
                <c:pt idx="40">
                  <c:v>3.80611259720508E-3</c:v>
                </c:pt>
                <c:pt idx="41">
                  <c:v>4.53284608181268E-3</c:v>
                </c:pt>
                <c:pt idx="42">
                  <c:v>4.17723590752281E-3</c:v>
                </c:pt>
                <c:pt idx="43">
                  <c:v>2.85083094809313E-3</c:v>
                </c:pt>
                <c:pt idx="44">
                  <c:v>3.4701631666617001E-3</c:v>
                </c:pt>
                <c:pt idx="45">
                  <c:v>3.2957593404721801E-3</c:v>
                </c:pt>
                <c:pt idx="46">
                  <c:v>3.3494200659693499E-3</c:v>
                </c:pt>
                <c:pt idx="47">
                  <c:v>4.7687087362909804E-3</c:v>
                </c:pt>
                <c:pt idx="48">
                  <c:v>4.8372594087386896E-3</c:v>
                </c:pt>
                <c:pt idx="49">
                  <c:v>4.2620437486136798E-3</c:v>
                </c:pt>
                <c:pt idx="50">
                  <c:v>3.7941381607589802E-3</c:v>
                </c:pt>
                <c:pt idx="51">
                  <c:v>4.0090923832766297E-3</c:v>
                </c:pt>
                <c:pt idx="52">
                  <c:v>3.7921420596626499E-3</c:v>
                </c:pt>
                <c:pt idx="53">
                  <c:v>3.3696741419836401E-3</c:v>
                </c:pt>
                <c:pt idx="54">
                  <c:v>3.79644579117122E-3</c:v>
                </c:pt>
                <c:pt idx="55">
                  <c:v>3.8143232864532601E-3</c:v>
                </c:pt>
                <c:pt idx="56">
                  <c:v>4.0055529908466997E-3</c:v>
                </c:pt>
                <c:pt idx="57">
                  <c:v>3.9406085560911002E-3</c:v>
                </c:pt>
                <c:pt idx="58">
                  <c:v>4.5652530407888402E-3</c:v>
                </c:pt>
                <c:pt idx="59">
                  <c:v>4.4245184535907202E-3</c:v>
                </c:pt>
                <c:pt idx="60">
                  <c:v>4.3730030153095898E-3</c:v>
                </c:pt>
                <c:pt idx="61">
                  <c:v>4.3800698810207601E-3</c:v>
                </c:pt>
                <c:pt idx="62">
                  <c:v>3.4200483175267399E-3</c:v>
                </c:pt>
                <c:pt idx="63">
                  <c:v>3.8937459735397298E-3</c:v>
                </c:pt>
                <c:pt idx="64">
                  <c:v>4.1487743525165897E-3</c:v>
                </c:pt>
                <c:pt idx="65">
                  <c:v>3.55930143840918E-3</c:v>
                </c:pt>
                <c:pt idx="66">
                  <c:v>3.3398543473182902E-3</c:v>
                </c:pt>
                <c:pt idx="67">
                  <c:v>3.3576506332785002E-3</c:v>
                </c:pt>
                <c:pt idx="68">
                  <c:v>3.19370412402867E-3</c:v>
                </c:pt>
                <c:pt idx="69">
                  <c:v>3.5135660207844099E-3</c:v>
                </c:pt>
                <c:pt idx="70">
                  <c:v>3.7734557268543001E-3</c:v>
                </c:pt>
                <c:pt idx="71">
                  <c:v>3.6418044804493802E-3</c:v>
                </c:pt>
                <c:pt idx="72">
                  <c:v>3.5602871506733402E-3</c:v>
                </c:pt>
                <c:pt idx="73">
                  <c:v>3.5099581088508299E-3</c:v>
                </c:pt>
                <c:pt idx="74">
                  <c:v>3.5295089755680198E-3</c:v>
                </c:pt>
                <c:pt idx="75">
                  <c:v>3.5026718439996698E-3</c:v>
                </c:pt>
                <c:pt idx="76">
                  <c:v>3.7529516177494801E-3</c:v>
                </c:pt>
                <c:pt idx="77">
                  <c:v>3.6353955537548098E-3</c:v>
                </c:pt>
                <c:pt idx="78">
                  <c:v>3.7170587042371101E-3</c:v>
                </c:pt>
                <c:pt idx="79">
                  <c:v>3.8454139731573102E-3</c:v>
                </c:pt>
                <c:pt idx="80">
                  <c:v>4.2616762304837699E-3</c:v>
                </c:pt>
                <c:pt idx="81">
                  <c:v>4.1817163070691898E-3</c:v>
                </c:pt>
                <c:pt idx="82">
                  <c:v>3.3716248716001698E-3</c:v>
                </c:pt>
                <c:pt idx="83">
                  <c:v>3.9252045678165697E-3</c:v>
                </c:pt>
                <c:pt idx="84">
                  <c:v>3.9275803388987502E-3</c:v>
                </c:pt>
                <c:pt idx="85">
                  <c:v>3.7860938262664601E-3</c:v>
                </c:pt>
                <c:pt idx="86">
                  <c:v>3.9556482024370601E-3</c:v>
                </c:pt>
                <c:pt idx="87">
                  <c:v>3.2859485544236202E-3</c:v>
                </c:pt>
                <c:pt idx="88">
                  <c:v>2.9816060390165E-3</c:v>
                </c:pt>
                <c:pt idx="89">
                  <c:v>3.31880534493022E-3</c:v>
                </c:pt>
                <c:pt idx="90">
                  <c:v>4.8507362161052904E-3</c:v>
                </c:pt>
                <c:pt idx="91">
                  <c:v>4.9852610814228003E-3</c:v>
                </c:pt>
                <c:pt idx="92">
                  <c:v>3.8058601955035399E-3</c:v>
                </c:pt>
                <c:pt idx="93">
                  <c:v>3.5414496019026001E-3</c:v>
                </c:pt>
                <c:pt idx="94">
                  <c:v>3.95665053228256E-3</c:v>
                </c:pt>
                <c:pt idx="95">
                  <c:v>4.0212791951392797E-3</c:v>
                </c:pt>
                <c:pt idx="96">
                  <c:v>3.41856533910513E-3</c:v>
                </c:pt>
                <c:pt idx="97">
                  <c:v>3.20747230199758E-3</c:v>
                </c:pt>
                <c:pt idx="98">
                  <c:v>3.3078147638741701E-3</c:v>
                </c:pt>
                <c:pt idx="99">
                  <c:v>3.7162333030255601E-3</c:v>
                </c:pt>
                <c:pt idx="100">
                  <c:v>3.7837450745535602E-3</c:v>
                </c:pt>
                <c:pt idx="101">
                  <c:v>3.9691938584121497E-3</c:v>
                </c:pt>
                <c:pt idx="102">
                  <c:v>3.9500624140178502E-3</c:v>
                </c:pt>
                <c:pt idx="103">
                  <c:v>3.8785812669756199E-3</c:v>
                </c:pt>
                <c:pt idx="104">
                  <c:v>4.1089350808362199E-3</c:v>
                </c:pt>
                <c:pt idx="105">
                  <c:v>4.3852564139167903E-3</c:v>
                </c:pt>
                <c:pt idx="106">
                  <c:v>3.52120547630402E-3</c:v>
                </c:pt>
                <c:pt idx="107">
                  <c:v>3.5621614010348098E-3</c:v>
                </c:pt>
                <c:pt idx="108">
                  <c:v>3.5257714454621199E-3</c:v>
                </c:pt>
                <c:pt idx="109">
                  <c:v>3.6643488445773E-3</c:v>
                </c:pt>
                <c:pt idx="110">
                  <c:v>3.7397803867801902E-3</c:v>
                </c:pt>
                <c:pt idx="111">
                  <c:v>4.0276972534916003E-3</c:v>
                </c:pt>
                <c:pt idx="112">
                  <c:v>3.9210220116340302E-3</c:v>
                </c:pt>
                <c:pt idx="113">
                  <c:v>3.9159265970486598E-3</c:v>
                </c:pt>
                <c:pt idx="114">
                  <c:v>4.1129828356874197E-3</c:v>
                </c:pt>
                <c:pt idx="115">
                  <c:v>4.0160779062659302E-3</c:v>
                </c:pt>
                <c:pt idx="116">
                  <c:v>3.9215509187832797E-3</c:v>
                </c:pt>
                <c:pt idx="117">
                  <c:v>3.8362646372949402E-3</c:v>
                </c:pt>
                <c:pt idx="118">
                  <c:v>3.89914124792296E-3</c:v>
                </c:pt>
                <c:pt idx="119">
                  <c:v>3.5585227625966501E-3</c:v>
                </c:pt>
                <c:pt idx="120">
                  <c:v>3.1466167179110402E-3</c:v>
                </c:pt>
                <c:pt idx="121">
                  <c:v>3.59391044948229E-3</c:v>
                </c:pt>
                <c:pt idx="122">
                  <c:v>4.0466933830854198E-3</c:v>
                </c:pt>
                <c:pt idx="123">
                  <c:v>3.9261399682768896E-3</c:v>
                </c:pt>
                <c:pt idx="124">
                  <c:v>3.7766584672851498E-3</c:v>
                </c:pt>
                <c:pt idx="125">
                  <c:v>3.8708732013754401E-3</c:v>
                </c:pt>
                <c:pt idx="126">
                  <c:v>3.8377495799122099E-3</c:v>
                </c:pt>
                <c:pt idx="127">
                  <c:v>3.2679584817862698E-3</c:v>
                </c:pt>
                <c:pt idx="128">
                  <c:v>3.99675897885385E-3</c:v>
                </c:pt>
                <c:pt idx="129">
                  <c:v>3.80971047386337E-3</c:v>
                </c:pt>
                <c:pt idx="130">
                  <c:v>3.7464203883261198E-3</c:v>
                </c:pt>
                <c:pt idx="131">
                  <c:v>4.0479486414909099E-3</c:v>
                </c:pt>
                <c:pt idx="132">
                  <c:v>4.0878350679488399E-3</c:v>
                </c:pt>
                <c:pt idx="133">
                  <c:v>4.0470858289062004E-3</c:v>
                </c:pt>
                <c:pt idx="134">
                  <c:v>4.0528290645408197E-3</c:v>
                </c:pt>
                <c:pt idx="135">
                  <c:v>3.2554261975403899E-3</c:v>
                </c:pt>
                <c:pt idx="136">
                  <c:v>3.3023365468895201E-3</c:v>
                </c:pt>
                <c:pt idx="137">
                  <c:v>3.52933649379986E-3</c:v>
                </c:pt>
                <c:pt idx="138">
                  <c:v>4.1026207555249503E-3</c:v>
                </c:pt>
                <c:pt idx="139">
                  <c:v>4.2689678859140099E-3</c:v>
                </c:pt>
                <c:pt idx="140">
                  <c:v>3.9663294405958404E-3</c:v>
                </c:pt>
                <c:pt idx="141">
                  <c:v>3.9522076780537201E-3</c:v>
                </c:pt>
                <c:pt idx="142">
                  <c:v>3.8185729252799799E-3</c:v>
                </c:pt>
                <c:pt idx="143">
                  <c:v>4.1397487600364196E-3</c:v>
                </c:pt>
                <c:pt idx="144">
                  <c:v>3.8553933733562399E-3</c:v>
                </c:pt>
                <c:pt idx="145">
                  <c:v>3.5463993372231301E-3</c:v>
                </c:pt>
                <c:pt idx="146">
                  <c:v>4.1195928703083003E-3</c:v>
                </c:pt>
                <c:pt idx="147">
                  <c:v>4.1067996016022398E-3</c:v>
                </c:pt>
                <c:pt idx="148">
                  <c:v>3.7485726434556602E-3</c:v>
                </c:pt>
                <c:pt idx="149">
                  <c:v>3.9405451465584001E-3</c:v>
                </c:pt>
                <c:pt idx="150">
                  <c:v>4.0273576854932096E-3</c:v>
                </c:pt>
                <c:pt idx="151">
                  <c:v>4.07643036612496E-3</c:v>
                </c:pt>
                <c:pt idx="152">
                  <c:v>3.8567645982330299E-3</c:v>
                </c:pt>
                <c:pt idx="153">
                  <c:v>3.93470418474601E-3</c:v>
                </c:pt>
                <c:pt idx="154">
                  <c:v>4.4312561333808998E-3</c:v>
                </c:pt>
                <c:pt idx="155">
                  <c:v>3.9783376375627797E-3</c:v>
                </c:pt>
                <c:pt idx="156">
                  <c:v>4.3515834562494696E-3</c:v>
                </c:pt>
                <c:pt idx="157">
                  <c:v>4.5378112485189503E-3</c:v>
                </c:pt>
                <c:pt idx="158">
                  <c:v>4.0016141647921501E-3</c:v>
                </c:pt>
                <c:pt idx="159">
                  <c:v>3.9900486291958304E-3</c:v>
                </c:pt>
                <c:pt idx="160">
                  <c:v>4.1068659035020097E-3</c:v>
                </c:pt>
                <c:pt idx="161">
                  <c:v>4.30426699793363E-3</c:v>
                </c:pt>
                <c:pt idx="162">
                  <c:v>4.1056346180559497E-3</c:v>
                </c:pt>
                <c:pt idx="163">
                  <c:v>4.3323805992447704E-3</c:v>
                </c:pt>
                <c:pt idx="164">
                  <c:v>4.5966010822147902E-3</c:v>
                </c:pt>
                <c:pt idx="165">
                  <c:v>4.4275140635142403E-3</c:v>
                </c:pt>
                <c:pt idx="166">
                  <c:v>4.2789318293294997E-3</c:v>
                </c:pt>
                <c:pt idx="167">
                  <c:v>4.49572942923119E-3</c:v>
                </c:pt>
                <c:pt idx="168">
                  <c:v>4.5849221957811898E-3</c:v>
                </c:pt>
                <c:pt idx="169">
                  <c:v>4.7063149704238104E-3</c:v>
                </c:pt>
                <c:pt idx="170">
                  <c:v>4.6083492290500102E-3</c:v>
                </c:pt>
                <c:pt idx="171">
                  <c:v>4.3008259182156696E-3</c:v>
                </c:pt>
                <c:pt idx="172">
                  <c:v>4.5317729282889603E-3</c:v>
                </c:pt>
                <c:pt idx="173">
                  <c:v>4.46994397983967E-3</c:v>
                </c:pt>
                <c:pt idx="174">
                  <c:v>4.3125609248220896E-3</c:v>
                </c:pt>
                <c:pt idx="175">
                  <c:v>4.3791990782156096E-3</c:v>
                </c:pt>
                <c:pt idx="176">
                  <c:v>4.2038515589333803E-3</c:v>
                </c:pt>
                <c:pt idx="177">
                  <c:v>4.3405669269753503E-3</c:v>
                </c:pt>
                <c:pt idx="178">
                  <c:v>4.6579340484988099E-3</c:v>
                </c:pt>
                <c:pt idx="179">
                  <c:v>4.5401717314914802E-3</c:v>
                </c:pt>
                <c:pt idx="180">
                  <c:v>4.7101181544146496E-3</c:v>
                </c:pt>
                <c:pt idx="181">
                  <c:v>4.8572087616268501E-3</c:v>
                </c:pt>
                <c:pt idx="182">
                  <c:v>4.7466447285254296E-3</c:v>
                </c:pt>
                <c:pt idx="183">
                  <c:v>4.9706109833826499E-3</c:v>
                </c:pt>
                <c:pt idx="184">
                  <c:v>4.8560968755404499E-3</c:v>
                </c:pt>
                <c:pt idx="185">
                  <c:v>4.7412424582444802E-3</c:v>
                </c:pt>
                <c:pt idx="186">
                  <c:v>4.87510408548895E-3</c:v>
                </c:pt>
                <c:pt idx="187">
                  <c:v>4.8509756379864098E-3</c:v>
                </c:pt>
                <c:pt idx="188">
                  <c:v>4.7595426806624902E-3</c:v>
                </c:pt>
                <c:pt idx="189">
                  <c:v>5.2624351875255803E-3</c:v>
                </c:pt>
                <c:pt idx="190">
                  <c:v>5.6992819470190097E-3</c:v>
                </c:pt>
                <c:pt idx="191">
                  <c:v>5.4562158547847798E-3</c:v>
                </c:pt>
                <c:pt idx="192">
                  <c:v>5.0960840239957297E-3</c:v>
                </c:pt>
                <c:pt idx="193">
                  <c:v>5.8461152172002099E-3</c:v>
                </c:pt>
                <c:pt idx="194">
                  <c:v>5.7356655374213097E-3</c:v>
                </c:pt>
                <c:pt idx="195">
                  <c:v>5.09355302539045E-3</c:v>
                </c:pt>
                <c:pt idx="196">
                  <c:v>5.4909927512620596E-3</c:v>
                </c:pt>
                <c:pt idx="197">
                  <c:v>5.4788724777315697E-3</c:v>
                </c:pt>
                <c:pt idx="198">
                  <c:v>5.5780932140784599E-3</c:v>
                </c:pt>
                <c:pt idx="199">
                  <c:v>4.9839932159352202E-3</c:v>
                </c:pt>
                <c:pt idx="200">
                  <c:v>5.0266662642455004E-3</c:v>
                </c:pt>
                <c:pt idx="201">
                  <c:v>5.6585847542775904E-3</c:v>
                </c:pt>
                <c:pt idx="202">
                  <c:v>5.6891880003781701E-3</c:v>
                </c:pt>
                <c:pt idx="203">
                  <c:v>5.8039203193288097E-3</c:v>
                </c:pt>
                <c:pt idx="204">
                  <c:v>6.0608764270131798E-3</c:v>
                </c:pt>
                <c:pt idx="205">
                  <c:v>5.16856095887665E-3</c:v>
                </c:pt>
                <c:pt idx="206">
                  <c:v>6.0067063090756597E-3</c:v>
                </c:pt>
                <c:pt idx="207">
                  <c:v>5.2653770029193201E-3</c:v>
                </c:pt>
                <c:pt idx="208">
                  <c:v>5.9856712972319098E-3</c:v>
                </c:pt>
                <c:pt idx="209">
                  <c:v>5.7025001995148396E-3</c:v>
                </c:pt>
                <c:pt idx="210">
                  <c:v>4.8344366090724098E-3</c:v>
                </c:pt>
                <c:pt idx="211">
                  <c:v>4.8459914904228699E-3</c:v>
                </c:pt>
                <c:pt idx="212">
                  <c:v>5.3984160345733403E-3</c:v>
                </c:pt>
                <c:pt idx="213">
                  <c:v>5.41906488032959E-3</c:v>
                </c:pt>
                <c:pt idx="214">
                  <c:v>5.4478204191968299E-3</c:v>
                </c:pt>
                <c:pt idx="215">
                  <c:v>5.4562077957152101E-3</c:v>
                </c:pt>
                <c:pt idx="216">
                  <c:v>5.4109866849968704E-3</c:v>
                </c:pt>
                <c:pt idx="217">
                  <c:v>5.4112752386859704E-3</c:v>
                </c:pt>
                <c:pt idx="218">
                  <c:v>5.8920390873755998E-3</c:v>
                </c:pt>
                <c:pt idx="219">
                  <c:v>5.9785941878662896E-3</c:v>
                </c:pt>
                <c:pt idx="220">
                  <c:v>5.9592164467901403E-3</c:v>
                </c:pt>
                <c:pt idx="221">
                  <c:v>6.25744784295665E-3</c:v>
                </c:pt>
                <c:pt idx="222">
                  <c:v>6.1088355494410499E-3</c:v>
                </c:pt>
                <c:pt idx="223">
                  <c:v>6.1010837305312199E-3</c:v>
                </c:pt>
                <c:pt idx="224">
                  <c:v>6.3094379114951296E-3</c:v>
                </c:pt>
                <c:pt idx="225">
                  <c:v>6.2634294537253898E-3</c:v>
                </c:pt>
                <c:pt idx="226">
                  <c:v>6.4069495287960403E-3</c:v>
                </c:pt>
                <c:pt idx="227">
                  <c:v>6.3857797102662402E-3</c:v>
                </c:pt>
                <c:pt idx="228">
                  <c:v>6.66720975647525E-3</c:v>
                </c:pt>
                <c:pt idx="229">
                  <c:v>6.3553421054900602E-3</c:v>
                </c:pt>
                <c:pt idx="230">
                  <c:v>6.3214542865681397E-3</c:v>
                </c:pt>
                <c:pt idx="231">
                  <c:v>6.3340899134245203E-3</c:v>
                </c:pt>
                <c:pt idx="232">
                  <c:v>6.5822675364306501E-3</c:v>
                </c:pt>
                <c:pt idx="233">
                  <c:v>6.53238308546866E-3</c:v>
                </c:pt>
                <c:pt idx="234">
                  <c:v>5.8718789700283498E-3</c:v>
                </c:pt>
                <c:pt idx="235">
                  <c:v>5.6011563269304102E-3</c:v>
                </c:pt>
                <c:pt idx="236">
                  <c:v>5.49369805967608E-3</c:v>
                </c:pt>
                <c:pt idx="237">
                  <c:v>5.4906098494532096E-3</c:v>
                </c:pt>
                <c:pt idx="238">
                  <c:v>5.1331036968293399E-3</c:v>
                </c:pt>
                <c:pt idx="239">
                  <c:v>4.9724490431513604E-3</c:v>
                </c:pt>
                <c:pt idx="240">
                  <c:v>5.0700321844028701E-3</c:v>
                </c:pt>
                <c:pt idx="241">
                  <c:v>5.32612382427298E-3</c:v>
                </c:pt>
                <c:pt idx="242">
                  <c:v>4.8807467632560001E-3</c:v>
                </c:pt>
                <c:pt idx="243">
                  <c:v>5.1179382355338397E-3</c:v>
                </c:pt>
                <c:pt idx="244">
                  <c:v>5.4832457755532903E-3</c:v>
                </c:pt>
                <c:pt idx="245">
                  <c:v>5.2944213054647599E-3</c:v>
                </c:pt>
                <c:pt idx="246">
                  <c:v>5.2813705673280696E-3</c:v>
                </c:pt>
                <c:pt idx="247">
                  <c:v>5.3309755747743296E-3</c:v>
                </c:pt>
                <c:pt idx="248">
                  <c:v>5.38492702306341E-3</c:v>
                </c:pt>
                <c:pt idx="249">
                  <c:v>5.4678642348271397E-3</c:v>
                </c:pt>
                <c:pt idx="250">
                  <c:v>5.2604137763721196E-3</c:v>
                </c:pt>
                <c:pt idx="251">
                  <c:v>5.4838845845339599E-3</c:v>
                </c:pt>
                <c:pt idx="252">
                  <c:v>5.4302207925449996E-3</c:v>
                </c:pt>
                <c:pt idx="253">
                  <c:v>5.4882224853125897E-3</c:v>
                </c:pt>
                <c:pt idx="254">
                  <c:v>5.2148143321102498E-3</c:v>
                </c:pt>
                <c:pt idx="255">
                  <c:v>5.9098645083468801E-3</c:v>
                </c:pt>
                <c:pt idx="256">
                  <c:v>5.0945253004987603E-3</c:v>
                </c:pt>
                <c:pt idx="257">
                  <c:v>5.4761597991309597E-3</c:v>
                </c:pt>
                <c:pt idx="258">
                  <c:v>5.41323691940608E-3</c:v>
                </c:pt>
                <c:pt idx="259">
                  <c:v>5.6793020005054496E-3</c:v>
                </c:pt>
                <c:pt idx="260">
                  <c:v>5.1265766115513103E-3</c:v>
                </c:pt>
                <c:pt idx="261">
                  <c:v>4.9119074087153203E-3</c:v>
                </c:pt>
                <c:pt idx="262">
                  <c:v>5.4696663654184002E-3</c:v>
                </c:pt>
                <c:pt idx="263">
                  <c:v>5.5431987590677696E-3</c:v>
                </c:pt>
                <c:pt idx="264">
                  <c:v>5.5925837812816001E-3</c:v>
                </c:pt>
                <c:pt idx="265">
                  <c:v>5.5138940755387698E-3</c:v>
                </c:pt>
                <c:pt idx="266">
                  <c:v>5.3117752206098398E-3</c:v>
                </c:pt>
                <c:pt idx="267">
                  <c:v>5.3784760844290298E-3</c:v>
                </c:pt>
                <c:pt idx="268">
                  <c:v>5.5919651034881399E-3</c:v>
                </c:pt>
                <c:pt idx="269">
                  <c:v>5.5104634183298197E-3</c:v>
                </c:pt>
                <c:pt idx="270">
                  <c:v>5.5015925173134599E-3</c:v>
                </c:pt>
                <c:pt idx="271">
                  <c:v>5.6652549352380604E-3</c:v>
                </c:pt>
                <c:pt idx="272">
                  <c:v>5.4247269104941197E-3</c:v>
                </c:pt>
                <c:pt idx="273">
                  <c:v>5.3975644160848503E-3</c:v>
                </c:pt>
                <c:pt idx="274">
                  <c:v>5.3644125355500798E-3</c:v>
                </c:pt>
                <c:pt idx="275">
                  <c:v>5.4659936463758397E-3</c:v>
                </c:pt>
                <c:pt idx="276">
                  <c:v>5.4529810944464402E-3</c:v>
                </c:pt>
                <c:pt idx="277">
                  <c:v>5.3804693371722499E-3</c:v>
                </c:pt>
                <c:pt idx="278">
                  <c:v>5.3256905374501496E-3</c:v>
                </c:pt>
                <c:pt idx="279">
                  <c:v>5.2855531761466503E-3</c:v>
                </c:pt>
                <c:pt idx="280">
                  <c:v>5.13296532288711E-3</c:v>
                </c:pt>
                <c:pt idx="281">
                  <c:v>5.73505123064047E-3</c:v>
                </c:pt>
                <c:pt idx="282">
                  <c:v>5.5170898885634097E-3</c:v>
                </c:pt>
                <c:pt idx="283">
                  <c:v>5.3825091218181803E-3</c:v>
                </c:pt>
                <c:pt idx="284">
                  <c:v>5.9335821230910102E-3</c:v>
                </c:pt>
                <c:pt idx="285">
                  <c:v>5.3340550555931896E-3</c:v>
                </c:pt>
                <c:pt idx="286">
                  <c:v>5.45870392858801E-3</c:v>
                </c:pt>
                <c:pt idx="287">
                  <c:v>5.0919330252091003E-3</c:v>
                </c:pt>
                <c:pt idx="288">
                  <c:v>5.3260498312415203E-3</c:v>
                </c:pt>
                <c:pt idx="289">
                  <c:v>4.7455868397614101E-3</c:v>
                </c:pt>
                <c:pt idx="290">
                  <c:v>4.85822919923191E-3</c:v>
                </c:pt>
                <c:pt idx="291">
                  <c:v>4.9612039736754102E-3</c:v>
                </c:pt>
                <c:pt idx="292">
                  <c:v>4.9423033763328003E-3</c:v>
                </c:pt>
                <c:pt idx="293">
                  <c:v>4.9025943524959497E-3</c:v>
                </c:pt>
                <c:pt idx="294">
                  <c:v>4.9147662248952102E-3</c:v>
                </c:pt>
                <c:pt idx="295">
                  <c:v>5.4470272549319299E-3</c:v>
                </c:pt>
                <c:pt idx="296">
                  <c:v>5.86447796553462E-3</c:v>
                </c:pt>
                <c:pt idx="297">
                  <c:v>5.3018003318823096E-3</c:v>
                </c:pt>
                <c:pt idx="298">
                  <c:v>7.5091314956947297E-3</c:v>
                </c:pt>
                <c:pt idx="299">
                  <c:v>9.8483542358440892E-3</c:v>
                </c:pt>
                <c:pt idx="300">
                  <c:v>1.0623990868791599E-2</c:v>
                </c:pt>
                <c:pt idx="301">
                  <c:v>8.9615919652957701E-3</c:v>
                </c:pt>
                <c:pt idx="302">
                  <c:v>8.7587400576293606E-3</c:v>
                </c:pt>
                <c:pt idx="303">
                  <c:v>8.6900049233682008E-3</c:v>
                </c:pt>
                <c:pt idx="304">
                  <c:v>8.2047064651821107E-3</c:v>
                </c:pt>
                <c:pt idx="305">
                  <c:v>8.3942584563997998E-3</c:v>
                </c:pt>
                <c:pt idx="306">
                  <c:v>8.4392250559030702E-3</c:v>
                </c:pt>
                <c:pt idx="307">
                  <c:v>7.9031983453800008E-3</c:v>
                </c:pt>
                <c:pt idx="308">
                  <c:v>7.7576113888109298E-3</c:v>
                </c:pt>
                <c:pt idx="309">
                  <c:v>8.7620671122360608E-3</c:v>
                </c:pt>
                <c:pt idx="310">
                  <c:v>1.02877895164049E-2</c:v>
                </c:pt>
                <c:pt idx="311">
                  <c:v>1.02466913532536E-2</c:v>
                </c:pt>
                <c:pt idx="312">
                  <c:v>1.00333011825106E-2</c:v>
                </c:pt>
                <c:pt idx="313">
                  <c:v>9.5502274397318895E-3</c:v>
                </c:pt>
                <c:pt idx="314">
                  <c:v>9.4672869620682394E-3</c:v>
                </c:pt>
                <c:pt idx="315">
                  <c:v>9.1336205405784295E-3</c:v>
                </c:pt>
                <c:pt idx="316">
                  <c:v>9.4417123633728801E-3</c:v>
                </c:pt>
                <c:pt idx="317">
                  <c:v>8.2861262886355907E-3</c:v>
                </c:pt>
                <c:pt idx="318">
                  <c:v>7.2053742231585598E-3</c:v>
                </c:pt>
                <c:pt idx="319">
                  <c:v>7.1950868352589903E-3</c:v>
                </c:pt>
                <c:pt idx="320">
                  <c:v>7.3020662406644704E-3</c:v>
                </c:pt>
                <c:pt idx="321">
                  <c:v>7.7050110198622198E-3</c:v>
                </c:pt>
                <c:pt idx="322">
                  <c:v>7.4333313685103798E-3</c:v>
                </c:pt>
                <c:pt idx="323">
                  <c:v>6.7739833376593596E-3</c:v>
                </c:pt>
                <c:pt idx="324">
                  <c:v>6.14853857285955E-3</c:v>
                </c:pt>
                <c:pt idx="325">
                  <c:v>6.0880116610119699E-3</c:v>
                </c:pt>
                <c:pt idx="326">
                  <c:v>5.7479303622956198E-3</c:v>
                </c:pt>
                <c:pt idx="327">
                  <c:v>5.9858542976403703E-3</c:v>
                </c:pt>
                <c:pt idx="328">
                  <c:v>6.08902285322966E-3</c:v>
                </c:pt>
                <c:pt idx="329">
                  <c:v>6.1848009539465197E-3</c:v>
                </c:pt>
                <c:pt idx="330">
                  <c:v>6.0829228131909002E-3</c:v>
                </c:pt>
                <c:pt idx="331">
                  <c:v>6.3157332627663603E-3</c:v>
                </c:pt>
                <c:pt idx="332">
                  <c:v>7.9198496115596897E-3</c:v>
                </c:pt>
                <c:pt idx="333">
                  <c:v>7.8189979421353396E-3</c:v>
                </c:pt>
                <c:pt idx="334">
                  <c:v>6.8497004057339597E-3</c:v>
                </c:pt>
                <c:pt idx="335">
                  <c:v>6.3623143458960496E-3</c:v>
                </c:pt>
                <c:pt idx="336">
                  <c:v>6.4850792489017399E-3</c:v>
                </c:pt>
                <c:pt idx="337">
                  <c:v>6.7221701544232099E-3</c:v>
                </c:pt>
                <c:pt idx="338">
                  <c:v>7.0984734106875197E-3</c:v>
                </c:pt>
              </c:numCache>
            </c:numRef>
          </c:yVal>
          <c:smooth val="0"/>
          <c:extLst>
            <c:ext xmlns:c16="http://schemas.microsoft.com/office/drawing/2014/chart" uri="{C3380CC4-5D6E-409C-BE32-E72D297353CC}">
              <c16:uniqueId val="{00000002-D39F-41D9-97B7-A1BDF2389960}"/>
            </c:ext>
          </c:extLst>
        </c:ser>
        <c:dLbls>
          <c:showLegendKey val="0"/>
          <c:showVal val="0"/>
          <c:showCatName val="0"/>
          <c:showSerName val="0"/>
          <c:showPercent val="0"/>
          <c:showBubbleSize val="0"/>
        </c:dLbls>
        <c:axId val="-1434167872"/>
        <c:axId val="-1434160448"/>
      </c:scatterChart>
      <c:valAx>
        <c:axId val="-1434167872"/>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 of days after startup</a:t>
                </a:r>
              </a:p>
            </c:rich>
          </c:tx>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34160448"/>
        <c:crosses val="autoZero"/>
        <c:crossBetween val="midCat"/>
      </c:valAx>
      <c:valAx>
        <c:axId val="-1434160448"/>
        <c:scaling>
          <c:orientation val="minMax"/>
          <c:min val="0"/>
        </c:scaling>
        <c:delete val="0"/>
        <c:axPos val="l"/>
        <c:majorGridlines/>
        <c:title>
          <c:tx>
            <c:rich>
              <a:bodyPr rot="0" vert="horz"/>
              <a:lstStyle/>
              <a:p>
                <a:pPr algn="ctr">
                  <a:defRPr sz="1000" b="1" i="0" u="none" strike="noStrike" baseline="0">
                    <a:solidFill>
                      <a:srgbClr val="000000"/>
                    </a:solidFill>
                    <a:latin typeface="Calibri"/>
                    <a:ea typeface="Calibri"/>
                    <a:cs typeface="Calibri"/>
                  </a:defRPr>
                </a:pPr>
                <a:r>
                  <a:rPr lang="en-US"/>
                  <a:t>R-factor (m^2.dC/W)</a:t>
                </a:r>
              </a:p>
            </c:rich>
          </c:tx>
          <c:overlay val="0"/>
        </c:title>
        <c:numFmt formatCode="General" sourceLinked="1"/>
        <c:majorTickMark val="out"/>
        <c:minorTickMark val="none"/>
        <c:tickLblPos val="nextTo"/>
        <c:crossAx val="-1434167872"/>
        <c:crosses val="autoZero"/>
        <c:crossBetween val="midCat"/>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CD6</a:t>
            </a:r>
            <a:r>
              <a:rPr lang="en-GB" baseline="0"/>
              <a:t> USP E214AB Performance comparison: DUTY </a:t>
            </a:r>
            <a:endParaRPr lang="en-GB"/>
          </a:p>
        </c:rich>
      </c:tx>
      <c:overlay val="0"/>
    </c:title>
    <c:autoTitleDeleted val="0"/>
    <c:plotArea>
      <c:layout/>
      <c:scatterChart>
        <c:scatterStyle val="lineMarker"/>
        <c:varyColors val="0"/>
        <c:ser>
          <c:idx val="0"/>
          <c:order val="0"/>
          <c:tx>
            <c:v>2015 -…</c:v>
          </c:tx>
          <c:marker>
            <c:symbol val="none"/>
          </c:marker>
          <c:xVal>
            <c:numRef>
              <c:f>'2015'!$A$3:$A$368</c:f>
              <c:numCache>
                <c:formatCode>0.00</c:formatCode>
                <c:ptCount val="366"/>
                <c:pt idx="0">
                  <c:v>0</c:v>
                </c:pt>
                <c:pt idx="1">
                  <c:v>1</c:v>
                </c:pt>
                <c:pt idx="2">
                  <c:v>2</c:v>
                </c:pt>
                <c:pt idx="3">
                  <c:v>3</c:v>
                </c:pt>
                <c:pt idx="4">
                  <c:v>4</c:v>
                </c:pt>
                <c:pt idx="5">
                  <c:v>5</c:v>
                </c:pt>
                <c:pt idx="6">
                  <c:v>6</c:v>
                </c:pt>
                <c:pt idx="7">
                  <c:v>7</c:v>
                </c:pt>
                <c:pt idx="8">
                  <c:v>8</c:v>
                </c:pt>
                <c:pt idx="9">
                  <c:v>9</c:v>
                </c:pt>
                <c:pt idx="10">
                  <c:v>10</c:v>
                </c:pt>
                <c:pt idx="11">
                  <c:v>11</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67</c:v>
                </c:pt>
                <c:pt idx="65">
                  <c:v>68</c:v>
                </c:pt>
                <c:pt idx="66">
                  <c:v>69</c:v>
                </c:pt>
                <c:pt idx="67">
                  <c:v>70</c:v>
                </c:pt>
                <c:pt idx="68">
                  <c:v>71</c:v>
                </c:pt>
                <c:pt idx="69">
                  <c:v>72</c:v>
                </c:pt>
                <c:pt idx="70">
                  <c:v>73</c:v>
                </c:pt>
                <c:pt idx="71">
                  <c:v>74</c:v>
                </c:pt>
                <c:pt idx="72">
                  <c:v>75</c:v>
                </c:pt>
                <c:pt idx="73">
                  <c:v>76</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122</c:v>
                </c:pt>
                <c:pt idx="114">
                  <c:v>123</c:v>
                </c:pt>
                <c:pt idx="115">
                  <c:v>124</c:v>
                </c:pt>
                <c:pt idx="116">
                  <c:v>125</c:v>
                </c:pt>
                <c:pt idx="117">
                  <c:v>126</c:v>
                </c:pt>
                <c:pt idx="118">
                  <c:v>127</c:v>
                </c:pt>
                <c:pt idx="119">
                  <c:v>128</c:v>
                </c:pt>
                <c:pt idx="120">
                  <c:v>129</c:v>
                </c:pt>
                <c:pt idx="121">
                  <c:v>130</c:v>
                </c:pt>
                <c:pt idx="122">
                  <c:v>131</c:v>
                </c:pt>
                <c:pt idx="123">
                  <c:v>135</c:v>
                </c:pt>
                <c:pt idx="124">
                  <c:v>136</c:v>
                </c:pt>
                <c:pt idx="125">
                  <c:v>137</c:v>
                </c:pt>
                <c:pt idx="126">
                  <c:v>138</c:v>
                </c:pt>
                <c:pt idx="127">
                  <c:v>139</c:v>
                </c:pt>
                <c:pt idx="128">
                  <c:v>140</c:v>
                </c:pt>
                <c:pt idx="129">
                  <c:v>141</c:v>
                </c:pt>
                <c:pt idx="130">
                  <c:v>142</c:v>
                </c:pt>
                <c:pt idx="131">
                  <c:v>143</c:v>
                </c:pt>
                <c:pt idx="132">
                  <c:v>144</c:v>
                </c:pt>
                <c:pt idx="133">
                  <c:v>145</c:v>
                </c:pt>
                <c:pt idx="134">
                  <c:v>146</c:v>
                </c:pt>
                <c:pt idx="135">
                  <c:v>147</c:v>
                </c:pt>
                <c:pt idx="136">
                  <c:v>148</c:v>
                </c:pt>
                <c:pt idx="137">
                  <c:v>149</c:v>
                </c:pt>
                <c:pt idx="138">
                  <c:v>150</c:v>
                </c:pt>
                <c:pt idx="139">
                  <c:v>151</c:v>
                </c:pt>
                <c:pt idx="140">
                  <c:v>152</c:v>
                </c:pt>
                <c:pt idx="141">
                  <c:v>153</c:v>
                </c:pt>
                <c:pt idx="142">
                  <c:v>154</c:v>
                </c:pt>
                <c:pt idx="143">
                  <c:v>155</c:v>
                </c:pt>
                <c:pt idx="144">
                  <c:v>156</c:v>
                </c:pt>
                <c:pt idx="145">
                  <c:v>157</c:v>
                </c:pt>
                <c:pt idx="146">
                  <c:v>158</c:v>
                </c:pt>
                <c:pt idx="147">
                  <c:v>159</c:v>
                </c:pt>
                <c:pt idx="148">
                  <c:v>160</c:v>
                </c:pt>
                <c:pt idx="149">
                  <c:v>161</c:v>
                </c:pt>
                <c:pt idx="150">
                  <c:v>162</c:v>
                </c:pt>
                <c:pt idx="151">
                  <c:v>163</c:v>
                </c:pt>
                <c:pt idx="152">
                  <c:v>164</c:v>
                </c:pt>
                <c:pt idx="153">
                  <c:v>165</c:v>
                </c:pt>
              </c:numCache>
            </c:numRef>
          </c:xVal>
          <c:yVal>
            <c:numRef>
              <c:f>'2015'!$E$3:$E$368</c:f>
              <c:numCache>
                <c:formatCode>General</c:formatCode>
                <c:ptCount val="366"/>
                <c:pt idx="0">
                  <c:v>10.22339838685455</c:v>
                </c:pt>
                <c:pt idx="1">
                  <c:v>9.4606795565734867</c:v>
                </c:pt>
                <c:pt idx="2">
                  <c:v>9.7452523917846694</c:v>
                </c:pt>
                <c:pt idx="3">
                  <c:v>10.559179710031129</c:v>
                </c:pt>
                <c:pt idx="4">
                  <c:v>10.572808253196721</c:v>
                </c:pt>
                <c:pt idx="5">
                  <c:v>12.198542198492429</c:v>
                </c:pt>
                <c:pt idx="6">
                  <c:v>13.64170889053802</c:v>
                </c:pt>
                <c:pt idx="7">
                  <c:v>13.36704416607056</c:v>
                </c:pt>
                <c:pt idx="8">
                  <c:v>13.0638680508316</c:v>
                </c:pt>
                <c:pt idx="9">
                  <c:v>12.840616393395999</c:v>
                </c:pt>
                <c:pt idx="10">
                  <c:v>12.438225020512389</c:v>
                </c:pt>
                <c:pt idx="11">
                  <c:v>12.247134757411191</c:v>
                </c:pt>
                <c:pt idx="12">
                  <c:v>10.96819139565582</c:v>
                </c:pt>
                <c:pt idx="13">
                  <c:v>10.603809248236081</c:v>
                </c:pt>
                <c:pt idx="14">
                  <c:v>9.9405773297698978</c:v>
                </c:pt>
                <c:pt idx="15">
                  <c:v>10.692172872010801</c:v>
                </c:pt>
                <c:pt idx="16">
                  <c:v>11.202579756152341</c:v>
                </c:pt>
                <c:pt idx="17">
                  <c:v>11.555517772952269</c:v>
                </c:pt>
                <c:pt idx="18">
                  <c:v>11.721506296389769</c:v>
                </c:pt>
                <c:pt idx="19">
                  <c:v>11.685031972883611</c:v>
                </c:pt>
                <c:pt idx="20">
                  <c:v>11.663462855351259</c:v>
                </c:pt>
                <c:pt idx="21">
                  <c:v>11.70130886472931</c:v>
                </c:pt>
                <c:pt idx="22">
                  <c:v>11.581033142422481</c:v>
                </c:pt>
                <c:pt idx="23">
                  <c:v>11.965870960652159</c:v>
                </c:pt>
                <c:pt idx="24">
                  <c:v>11.670207257034299</c:v>
                </c:pt>
                <c:pt idx="25">
                  <c:v>11.27974630927277</c:v>
                </c:pt>
                <c:pt idx="26">
                  <c:v>10.844646879959109</c:v>
                </c:pt>
                <c:pt idx="27">
                  <c:v>11.342337442346199</c:v>
                </c:pt>
                <c:pt idx="28">
                  <c:v>11.511776979872129</c:v>
                </c:pt>
                <c:pt idx="29">
                  <c:v>10.66719857504425</c:v>
                </c:pt>
                <c:pt idx="30">
                  <c:v>10.746029708656311</c:v>
                </c:pt>
                <c:pt idx="31">
                  <c:v>10.69736448504181</c:v>
                </c:pt>
                <c:pt idx="32">
                  <c:v>10.727385065647891</c:v>
                </c:pt>
                <c:pt idx="33">
                  <c:v>10.98653308277893</c:v>
                </c:pt>
                <c:pt idx="34">
                  <c:v>10.62544096919861</c:v>
                </c:pt>
                <c:pt idx="35">
                  <c:v>11.20498439862213</c:v>
                </c:pt>
                <c:pt idx="36">
                  <c:v>11.465412432316599</c:v>
                </c:pt>
                <c:pt idx="37">
                  <c:v>11.199722356732179</c:v>
                </c:pt>
                <c:pt idx="38">
                  <c:v>11.390698592156999</c:v>
                </c:pt>
                <c:pt idx="39">
                  <c:v>10.352909233030701</c:v>
                </c:pt>
                <c:pt idx="40">
                  <c:v>10.34734535317383</c:v>
                </c:pt>
                <c:pt idx="41">
                  <c:v>10.121818731802369</c:v>
                </c:pt>
                <c:pt idx="42">
                  <c:v>10.457927605068971</c:v>
                </c:pt>
                <c:pt idx="43">
                  <c:v>10.82160993557282</c:v>
                </c:pt>
                <c:pt idx="44">
                  <c:v>10.994691651232911</c:v>
                </c:pt>
                <c:pt idx="45">
                  <c:v>10.66198907531891</c:v>
                </c:pt>
                <c:pt idx="46">
                  <c:v>10.58212945678253</c:v>
                </c:pt>
                <c:pt idx="47">
                  <c:v>10.73960391371612</c:v>
                </c:pt>
                <c:pt idx="48">
                  <c:v>10.01918711553955</c:v>
                </c:pt>
                <c:pt idx="49">
                  <c:v>10.093936729087829</c:v>
                </c:pt>
                <c:pt idx="50">
                  <c:v>10.12735019202576</c:v>
                </c:pt>
                <c:pt idx="51">
                  <c:v>9.9022338467056308</c:v>
                </c:pt>
                <c:pt idx="52">
                  <c:v>8.7193677456573262</c:v>
                </c:pt>
                <c:pt idx="53">
                  <c:v>8.6936081110176087</c:v>
                </c:pt>
                <c:pt idx="54">
                  <c:v>8.3473641895728825</c:v>
                </c:pt>
                <c:pt idx="55">
                  <c:v>7.7645983603729256</c:v>
                </c:pt>
                <c:pt idx="56">
                  <c:v>9.4896794776840228</c:v>
                </c:pt>
                <c:pt idx="57">
                  <c:v>9.4066416171478302</c:v>
                </c:pt>
                <c:pt idx="58">
                  <c:v>9.0344748449775683</c:v>
                </c:pt>
                <c:pt idx="59">
                  <c:v>8.6618653771224992</c:v>
                </c:pt>
                <c:pt idx="60">
                  <c:v>9.9716901166488707</c:v>
                </c:pt>
                <c:pt idx="61">
                  <c:v>9.8185140559478761</c:v>
                </c:pt>
                <c:pt idx="62">
                  <c:v>9.3981208431335208</c:v>
                </c:pt>
                <c:pt idx="63">
                  <c:v>9.1703695641540506</c:v>
                </c:pt>
                <c:pt idx="64">
                  <c:v>10.624726619343569</c:v>
                </c:pt>
                <c:pt idx="65">
                  <c:v>10.86386613302307</c:v>
                </c:pt>
                <c:pt idx="66">
                  <c:v>10.73860002299652</c:v>
                </c:pt>
                <c:pt idx="67">
                  <c:v>10.659617970400999</c:v>
                </c:pt>
                <c:pt idx="68">
                  <c:v>10.74937340257873</c:v>
                </c:pt>
                <c:pt idx="69">
                  <c:v>10.82096713249512</c:v>
                </c:pt>
                <c:pt idx="70">
                  <c:v>10.03493411406555</c:v>
                </c:pt>
                <c:pt idx="71">
                  <c:v>9.1298003055633554</c:v>
                </c:pt>
                <c:pt idx="72">
                  <c:v>9.0257187491409336</c:v>
                </c:pt>
                <c:pt idx="73">
                  <c:v>9.2402439355773929</c:v>
                </c:pt>
                <c:pt idx="74">
                  <c:v>10.66179902919159</c:v>
                </c:pt>
                <c:pt idx="75">
                  <c:v>10.29518887040863</c:v>
                </c:pt>
                <c:pt idx="76">
                  <c:v>10.50659841827545</c:v>
                </c:pt>
                <c:pt idx="77">
                  <c:v>9.8465402701355025</c:v>
                </c:pt>
                <c:pt idx="78">
                  <c:v>10.355891839311219</c:v>
                </c:pt>
                <c:pt idx="79">
                  <c:v>9.5633570074905379</c:v>
                </c:pt>
                <c:pt idx="80">
                  <c:v>8.4232663769874598</c:v>
                </c:pt>
                <c:pt idx="81">
                  <c:v>9.6258844192153994</c:v>
                </c:pt>
                <c:pt idx="82">
                  <c:v>10.087797121257021</c:v>
                </c:pt>
                <c:pt idx="83">
                  <c:v>9.989850700991818</c:v>
                </c:pt>
                <c:pt idx="84">
                  <c:v>9.6531135575866749</c:v>
                </c:pt>
                <c:pt idx="85">
                  <c:v>10.736338474081419</c:v>
                </c:pt>
                <c:pt idx="86">
                  <c:v>10.615665890744021</c:v>
                </c:pt>
                <c:pt idx="87">
                  <c:v>10.242463367179869</c:v>
                </c:pt>
                <c:pt idx="88">
                  <c:v>10.04498979003754</c:v>
                </c:pt>
                <c:pt idx="89">
                  <c:v>10.023307762747191</c:v>
                </c:pt>
                <c:pt idx="90">
                  <c:v>10.055370780262759</c:v>
                </c:pt>
                <c:pt idx="91">
                  <c:v>9.8767072980514552</c:v>
                </c:pt>
                <c:pt idx="92">
                  <c:v>9.9296798612457309</c:v>
                </c:pt>
                <c:pt idx="93">
                  <c:v>9.8996425118637106</c:v>
                </c:pt>
                <c:pt idx="94">
                  <c:v>10.00059836845093</c:v>
                </c:pt>
                <c:pt idx="95">
                  <c:v>9.6939175790405283</c:v>
                </c:pt>
                <c:pt idx="96">
                  <c:v>9.5223372277862595</c:v>
                </c:pt>
                <c:pt idx="97">
                  <c:v>9.9598390637329199</c:v>
                </c:pt>
                <c:pt idx="98">
                  <c:v>9.6916325538391153</c:v>
                </c:pt>
                <c:pt idx="99">
                  <c:v>10.97964446962281</c:v>
                </c:pt>
                <c:pt idx="100">
                  <c:v>10.917096935366819</c:v>
                </c:pt>
                <c:pt idx="101">
                  <c:v>10.593819529449471</c:v>
                </c:pt>
                <c:pt idx="102">
                  <c:v>10.791362417532349</c:v>
                </c:pt>
                <c:pt idx="103">
                  <c:v>10.61540429783936</c:v>
                </c:pt>
                <c:pt idx="104">
                  <c:v>10.46551044554902</c:v>
                </c:pt>
                <c:pt idx="105">
                  <c:v>11.02935047526398</c:v>
                </c:pt>
                <c:pt idx="106">
                  <c:v>10.023344654054259</c:v>
                </c:pt>
                <c:pt idx="107">
                  <c:v>10.5317124550415</c:v>
                </c:pt>
                <c:pt idx="108">
                  <c:v>10.60730721489716</c:v>
                </c:pt>
                <c:pt idx="109">
                  <c:v>10.88808918882752</c:v>
                </c:pt>
                <c:pt idx="110">
                  <c:v>10.123658825482179</c:v>
                </c:pt>
                <c:pt idx="111">
                  <c:v>10.20454916477966</c:v>
                </c:pt>
                <c:pt idx="112">
                  <c:v>9.7680255074295026</c:v>
                </c:pt>
                <c:pt idx="113">
                  <c:v>11.66618498664551</c:v>
                </c:pt>
                <c:pt idx="114">
                  <c:v>11.722158042814639</c:v>
                </c:pt>
                <c:pt idx="115">
                  <c:v>13.341343222146611</c:v>
                </c:pt>
                <c:pt idx="116">
                  <c:v>11.740557861694329</c:v>
                </c:pt>
                <c:pt idx="117">
                  <c:v>9.9103857076492332</c:v>
                </c:pt>
                <c:pt idx="118">
                  <c:v>10.751622654391481</c:v>
                </c:pt>
                <c:pt idx="119">
                  <c:v>10.809583369468699</c:v>
                </c:pt>
                <c:pt idx="120">
                  <c:v>10.8578573216446</c:v>
                </c:pt>
                <c:pt idx="121">
                  <c:v>10.94868595548248</c:v>
                </c:pt>
                <c:pt idx="122">
                  <c:v>11.050845810182199</c:v>
                </c:pt>
                <c:pt idx="123">
                  <c:v>10.39659860186463</c:v>
                </c:pt>
                <c:pt idx="124">
                  <c:v>10.2721664589615</c:v>
                </c:pt>
                <c:pt idx="125">
                  <c:v>10.225789614303601</c:v>
                </c:pt>
                <c:pt idx="126">
                  <c:v>10.225789614303601</c:v>
                </c:pt>
                <c:pt idx="127">
                  <c:v>10.26847844617309</c:v>
                </c:pt>
                <c:pt idx="128">
                  <c:v>10.354134471592721</c:v>
                </c:pt>
                <c:pt idx="129">
                  <c:v>10.338243261593631</c:v>
                </c:pt>
                <c:pt idx="130">
                  <c:v>9.8723250579391504</c:v>
                </c:pt>
                <c:pt idx="131">
                  <c:v>11.889996721197511</c:v>
                </c:pt>
                <c:pt idx="132">
                  <c:v>12.98722021184693</c:v>
                </c:pt>
                <c:pt idx="133">
                  <c:v>11.21290485045777</c:v>
                </c:pt>
                <c:pt idx="134">
                  <c:v>12.55831069669189</c:v>
                </c:pt>
                <c:pt idx="135">
                  <c:v>12.527541110760501</c:v>
                </c:pt>
                <c:pt idx="136">
                  <c:v>12.86321846752625</c:v>
                </c:pt>
                <c:pt idx="137">
                  <c:v>12.74320880979767</c:v>
                </c:pt>
                <c:pt idx="138">
                  <c:v>12.49881172590179</c:v>
                </c:pt>
                <c:pt idx="139">
                  <c:v>12.55919161638794</c:v>
                </c:pt>
                <c:pt idx="140">
                  <c:v>12.50810609944611</c:v>
                </c:pt>
                <c:pt idx="141">
                  <c:v>12.698474187263489</c:v>
                </c:pt>
                <c:pt idx="142">
                  <c:v>12.428553908468629</c:v>
                </c:pt>
                <c:pt idx="143">
                  <c:v>11.97581708062134</c:v>
                </c:pt>
                <c:pt idx="144">
                  <c:v>9.2505125750038193</c:v>
                </c:pt>
                <c:pt idx="145">
                  <c:v>10.02941271510773</c:v>
                </c:pt>
                <c:pt idx="146">
                  <c:v>10.90525817955322</c:v>
                </c:pt>
                <c:pt idx="147">
                  <c:v>10.98568681855317</c:v>
                </c:pt>
                <c:pt idx="148">
                  <c:v>11.13163330098725</c:v>
                </c:pt>
                <c:pt idx="149">
                  <c:v>10.52747554432068</c:v>
                </c:pt>
                <c:pt idx="150">
                  <c:v>9.6325539203659076</c:v>
                </c:pt>
                <c:pt idx="151">
                  <c:v>9.1785180713424683</c:v>
                </c:pt>
                <c:pt idx="152">
                  <c:v>9.3982818233825682</c:v>
                </c:pt>
                <c:pt idx="153">
                  <c:v>9.4382753539993178</c:v>
                </c:pt>
              </c:numCache>
            </c:numRef>
          </c:yVal>
          <c:smooth val="0"/>
          <c:extLst>
            <c:ext xmlns:c16="http://schemas.microsoft.com/office/drawing/2014/chart" uri="{C3380CC4-5D6E-409C-BE32-E72D297353CC}">
              <c16:uniqueId val="{00000000-D0AC-4A1A-94B3-F24289EA89CA}"/>
            </c:ext>
          </c:extLst>
        </c:ser>
        <c:ser>
          <c:idx val="1"/>
          <c:order val="1"/>
          <c:tx>
            <c:v>2011-2015</c:v>
          </c:tx>
          <c:marker>
            <c:symbol val="none"/>
          </c:marker>
          <c:xVal>
            <c:numRef>
              <c:f>'2011'!$A$3:$A$292</c:f>
              <c:numCache>
                <c:formatCode>0.00</c:formatCode>
                <c:ptCount val="2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123</c:v>
                </c:pt>
                <c:pt idx="122">
                  <c:v>124</c:v>
                </c:pt>
                <c:pt idx="123">
                  <c:v>126</c:v>
                </c:pt>
                <c:pt idx="124">
                  <c:v>127</c:v>
                </c:pt>
                <c:pt idx="125">
                  <c:v>128</c:v>
                </c:pt>
                <c:pt idx="126">
                  <c:v>129</c:v>
                </c:pt>
                <c:pt idx="127">
                  <c:v>130</c:v>
                </c:pt>
                <c:pt idx="128">
                  <c:v>131</c:v>
                </c:pt>
                <c:pt idx="129">
                  <c:v>132</c:v>
                </c:pt>
                <c:pt idx="130">
                  <c:v>133</c:v>
                </c:pt>
                <c:pt idx="131">
                  <c:v>134</c:v>
                </c:pt>
                <c:pt idx="132">
                  <c:v>135</c:v>
                </c:pt>
                <c:pt idx="133">
                  <c:v>136</c:v>
                </c:pt>
                <c:pt idx="134">
                  <c:v>137</c:v>
                </c:pt>
                <c:pt idx="135">
                  <c:v>138</c:v>
                </c:pt>
                <c:pt idx="136">
                  <c:v>139</c:v>
                </c:pt>
                <c:pt idx="137">
                  <c:v>140</c:v>
                </c:pt>
                <c:pt idx="138">
                  <c:v>141</c:v>
                </c:pt>
                <c:pt idx="139">
                  <c:v>142</c:v>
                </c:pt>
                <c:pt idx="140">
                  <c:v>148</c:v>
                </c:pt>
                <c:pt idx="141">
                  <c:v>149</c:v>
                </c:pt>
                <c:pt idx="142">
                  <c:v>150</c:v>
                </c:pt>
                <c:pt idx="143">
                  <c:v>151</c:v>
                </c:pt>
                <c:pt idx="144">
                  <c:v>156</c:v>
                </c:pt>
                <c:pt idx="145">
                  <c:v>157</c:v>
                </c:pt>
                <c:pt idx="146">
                  <c:v>158</c:v>
                </c:pt>
                <c:pt idx="147">
                  <c:v>160</c:v>
                </c:pt>
                <c:pt idx="148">
                  <c:v>161</c:v>
                </c:pt>
                <c:pt idx="149">
                  <c:v>162</c:v>
                </c:pt>
                <c:pt idx="150">
                  <c:v>163</c:v>
                </c:pt>
                <c:pt idx="151">
                  <c:v>164</c:v>
                </c:pt>
                <c:pt idx="152">
                  <c:v>165</c:v>
                </c:pt>
                <c:pt idx="153">
                  <c:v>166</c:v>
                </c:pt>
                <c:pt idx="154">
                  <c:v>167</c:v>
                </c:pt>
                <c:pt idx="155">
                  <c:v>169</c:v>
                </c:pt>
                <c:pt idx="156">
                  <c:v>170</c:v>
                </c:pt>
                <c:pt idx="157">
                  <c:v>171</c:v>
                </c:pt>
                <c:pt idx="158">
                  <c:v>172</c:v>
                </c:pt>
                <c:pt idx="159">
                  <c:v>173</c:v>
                </c:pt>
                <c:pt idx="160">
                  <c:v>174</c:v>
                </c:pt>
                <c:pt idx="161">
                  <c:v>175</c:v>
                </c:pt>
                <c:pt idx="162">
                  <c:v>176</c:v>
                </c:pt>
                <c:pt idx="163">
                  <c:v>177</c:v>
                </c:pt>
                <c:pt idx="164">
                  <c:v>178</c:v>
                </c:pt>
                <c:pt idx="165">
                  <c:v>179</c:v>
                </c:pt>
                <c:pt idx="166">
                  <c:v>180</c:v>
                </c:pt>
                <c:pt idx="167">
                  <c:v>181</c:v>
                </c:pt>
                <c:pt idx="168">
                  <c:v>182</c:v>
                </c:pt>
                <c:pt idx="169">
                  <c:v>183</c:v>
                </c:pt>
                <c:pt idx="170">
                  <c:v>184</c:v>
                </c:pt>
                <c:pt idx="171">
                  <c:v>185</c:v>
                </c:pt>
                <c:pt idx="172">
                  <c:v>186</c:v>
                </c:pt>
                <c:pt idx="173">
                  <c:v>187</c:v>
                </c:pt>
                <c:pt idx="174">
                  <c:v>188</c:v>
                </c:pt>
                <c:pt idx="175">
                  <c:v>194</c:v>
                </c:pt>
                <c:pt idx="176">
                  <c:v>196</c:v>
                </c:pt>
                <c:pt idx="177">
                  <c:v>197</c:v>
                </c:pt>
                <c:pt idx="178">
                  <c:v>199</c:v>
                </c:pt>
                <c:pt idx="179">
                  <c:v>200</c:v>
                </c:pt>
                <c:pt idx="180">
                  <c:v>211</c:v>
                </c:pt>
                <c:pt idx="181">
                  <c:v>212</c:v>
                </c:pt>
                <c:pt idx="182">
                  <c:v>213</c:v>
                </c:pt>
                <c:pt idx="183">
                  <c:v>214</c:v>
                </c:pt>
                <c:pt idx="184">
                  <c:v>215</c:v>
                </c:pt>
                <c:pt idx="185">
                  <c:v>216</c:v>
                </c:pt>
                <c:pt idx="186">
                  <c:v>217</c:v>
                </c:pt>
                <c:pt idx="187">
                  <c:v>219</c:v>
                </c:pt>
                <c:pt idx="188">
                  <c:v>220</c:v>
                </c:pt>
                <c:pt idx="189">
                  <c:v>221</c:v>
                </c:pt>
                <c:pt idx="190">
                  <c:v>222</c:v>
                </c:pt>
                <c:pt idx="191">
                  <c:v>225</c:v>
                </c:pt>
                <c:pt idx="192">
                  <c:v>226</c:v>
                </c:pt>
                <c:pt idx="193">
                  <c:v>227</c:v>
                </c:pt>
                <c:pt idx="194">
                  <c:v>228</c:v>
                </c:pt>
                <c:pt idx="195">
                  <c:v>229</c:v>
                </c:pt>
                <c:pt idx="196">
                  <c:v>230</c:v>
                </c:pt>
                <c:pt idx="197">
                  <c:v>231</c:v>
                </c:pt>
                <c:pt idx="198">
                  <c:v>232</c:v>
                </c:pt>
                <c:pt idx="199">
                  <c:v>233</c:v>
                </c:pt>
                <c:pt idx="200">
                  <c:v>234</c:v>
                </c:pt>
                <c:pt idx="201">
                  <c:v>236</c:v>
                </c:pt>
                <c:pt idx="202">
                  <c:v>237</c:v>
                </c:pt>
                <c:pt idx="203">
                  <c:v>238</c:v>
                </c:pt>
                <c:pt idx="204">
                  <c:v>244</c:v>
                </c:pt>
                <c:pt idx="205">
                  <c:v>248</c:v>
                </c:pt>
                <c:pt idx="206">
                  <c:v>258</c:v>
                </c:pt>
                <c:pt idx="207">
                  <c:v>259</c:v>
                </c:pt>
                <c:pt idx="208">
                  <c:v>260</c:v>
                </c:pt>
                <c:pt idx="209">
                  <c:v>261</c:v>
                </c:pt>
                <c:pt idx="210">
                  <c:v>262</c:v>
                </c:pt>
                <c:pt idx="211">
                  <c:v>263</c:v>
                </c:pt>
                <c:pt idx="212">
                  <c:v>268</c:v>
                </c:pt>
                <c:pt idx="213">
                  <c:v>269</c:v>
                </c:pt>
                <c:pt idx="214">
                  <c:v>270</c:v>
                </c:pt>
                <c:pt idx="215">
                  <c:v>271</c:v>
                </c:pt>
                <c:pt idx="216">
                  <c:v>272</c:v>
                </c:pt>
                <c:pt idx="217">
                  <c:v>273</c:v>
                </c:pt>
                <c:pt idx="218">
                  <c:v>274</c:v>
                </c:pt>
                <c:pt idx="219">
                  <c:v>275</c:v>
                </c:pt>
                <c:pt idx="220">
                  <c:v>276</c:v>
                </c:pt>
                <c:pt idx="221">
                  <c:v>277</c:v>
                </c:pt>
                <c:pt idx="222">
                  <c:v>278</c:v>
                </c:pt>
                <c:pt idx="223">
                  <c:v>279</c:v>
                </c:pt>
                <c:pt idx="224">
                  <c:v>280</c:v>
                </c:pt>
                <c:pt idx="225">
                  <c:v>287</c:v>
                </c:pt>
                <c:pt idx="226">
                  <c:v>288</c:v>
                </c:pt>
                <c:pt idx="227">
                  <c:v>289</c:v>
                </c:pt>
                <c:pt idx="228">
                  <c:v>290</c:v>
                </c:pt>
                <c:pt idx="229">
                  <c:v>291</c:v>
                </c:pt>
                <c:pt idx="230">
                  <c:v>292</c:v>
                </c:pt>
                <c:pt idx="231">
                  <c:v>293</c:v>
                </c:pt>
                <c:pt idx="232">
                  <c:v>294</c:v>
                </c:pt>
                <c:pt idx="233">
                  <c:v>295</c:v>
                </c:pt>
                <c:pt idx="234">
                  <c:v>296</c:v>
                </c:pt>
                <c:pt idx="235">
                  <c:v>297</c:v>
                </c:pt>
                <c:pt idx="236">
                  <c:v>298</c:v>
                </c:pt>
                <c:pt idx="237">
                  <c:v>299</c:v>
                </c:pt>
                <c:pt idx="238">
                  <c:v>300</c:v>
                </c:pt>
                <c:pt idx="239">
                  <c:v>301</c:v>
                </c:pt>
                <c:pt idx="240">
                  <c:v>302</c:v>
                </c:pt>
                <c:pt idx="241">
                  <c:v>303</c:v>
                </c:pt>
                <c:pt idx="242">
                  <c:v>305</c:v>
                </c:pt>
                <c:pt idx="243">
                  <c:v>306</c:v>
                </c:pt>
                <c:pt idx="244">
                  <c:v>307</c:v>
                </c:pt>
                <c:pt idx="245">
                  <c:v>308</c:v>
                </c:pt>
                <c:pt idx="246">
                  <c:v>311</c:v>
                </c:pt>
                <c:pt idx="247">
                  <c:v>312</c:v>
                </c:pt>
                <c:pt idx="248">
                  <c:v>313</c:v>
                </c:pt>
                <c:pt idx="249">
                  <c:v>314</c:v>
                </c:pt>
                <c:pt idx="250">
                  <c:v>315</c:v>
                </c:pt>
                <c:pt idx="251">
                  <c:v>316</c:v>
                </c:pt>
                <c:pt idx="252">
                  <c:v>317</c:v>
                </c:pt>
                <c:pt idx="253">
                  <c:v>319</c:v>
                </c:pt>
                <c:pt idx="254">
                  <c:v>320</c:v>
                </c:pt>
                <c:pt idx="255">
                  <c:v>321</c:v>
                </c:pt>
                <c:pt idx="256">
                  <c:v>322</c:v>
                </c:pt>
                <c:pt idx="257">
                  <c:v>323</c:v>
                </c:pt>
                <c:pt idx="258">
                  <c:v>324</c:v>
                </c:pt>
                <c:pt idx="259">
                  <c:v>325</c:v>
                </c:pt>
                <c:pt idx="260">
                  <c:v>326</c:v>
                </c:pt>
                <c:pt idx="261">
                  <c:v>327</c:v>
                </c:pt>
                <c:pt idx="262">
                  <c:v>328</c:v>
                </c:pt>
                <c:pt idx="263">
                  <c:v>329</c:v>
                </c:pt>
                <c:pt idx="264">
                  <c:v>330</c:v>
                </c:pt>
                <c:pt idx="265">
                  <c:v>337</c:v>
                </c:pt>
                <c:pt idx="266">
                  <c:v>338</c:v>
                </c:pt>
                <c:pt idx="267">
                  <c:v>339</c:v>
                </c:pt>
                <c:pt idx="268">
                  <c:v>340</c:v>
                </c:pt>
                <c:pt idx="269">
                  <c:v>345</c:v>
                </c:pt>
                <c:pt idx="270">
                  <c:v>346</c:v>
                </c:pt>
                <c:pt idx="271">
                  <c:v>347</c:v>
                </c:pt>
                <c:pt idx="272">
                  <c:v>348</c:v>
                </c:pt>
                <c:pt idx="273">
                  <c:v>349</c:v>
                </c:pt>
                <c:pt idx="274">
                  <c:v>350</c:v>
                </c:pt>
                <c:pt idx="275">
                  <c:v>351</c:v>
                </c:pt>
                <c:pt idx="276">
                  <c:v>352</c:v>
                </c:pt>
                <c:pt idx="277">
                  <c:v>353</c:v>
                </c:pt>
                <c:pt idx="278">
                  <c:v>354</c:v>
                </c:pt>
                <c:pt idx="279">
                  <c:v>355</c:v>
                </c:pt>
                <c:pt idx="280">
                  <c:v>356</c:v>
                </c:pt>
                <c:pt idx="281">
                  <c:v>357</c:v>
                </c:pt>
                <c:pt idx="282">
                  <c:v>358</c:v>
                </c:pt>
                <c:pt idx="283">
                  <c:v>359</c:v>
                </c:pt>
                <c:pt idx="284">
                  <c:v>360</c:v>
                </c:pt>
                <c:pt idx="285">
                  <c:v>361</c:v>
                </c:pt>
                <c:pt idx="286">
                  <c:v>362</c:v>
                </c:pt>
                <c:pt idx="287">
                  <c:v>363</c:v>
                </c:pt>
                <c:pt idx="288">
                  <c:v>364</c:v>
                </c:pt>
                <c:pt idx="289">
                  <c:v>365</c:v>
                </c:pt>
              </c:numCache>
            </c:numRef>
          </c:xVal>
          <c:yVal>
            <c:numRef>
              <c:f>'2011'!$F$3:$F$292</c:f>
              <c:numCache>
                <c:formatCode>General</c:formatCode>
                <c:ptCount val="290"/>
                <c:pt idx="0">
                  <c:v>6.8246134458755456</c:v>
                </c:pt>
                <c:pt idx="1">
                  <c:v>7.1092108752914376</c:v>
                </c:pt>
                <c:pt idx="2">
                  <c:v>8.0199393064064068</c:v>
                </c:pt>
                <c:pt idx="3">
                  <c:v>8.2574896990859994</c:v>
                </c:pt>
                <c:pt idx="4">
                  <c:v>8.2694156525344855</c:v>
                </c:pt>
                <c:pt idx="5">
                  <c:v>9.1151695485557571</c:v>
                </c:pt>
                <c:pt idx="6">
                  <c:v>9.5933563476470969</c:v>
                </c:pt>
                <c:pt idx="7">
                  <c:v>9.1093189226302975</c:v>
                </c:pt>
                <c:pt idx="8">
                  <c:v>8.3293109253959656</c:v>
                </c:pt>
                <c:pt idx="9">
                  <c:v>7.3529226752105696</c:v>
                </c:pt>
                <c:pt idx="10">
                  <c:v>7.1747393389503484</c:v>
                </c:pt>
                <c:pt idx="11">
                  <c:v>6.8476509492210376</c:v>
                </c:pt>
                <c:pt idx="12">
                  <c:v>7.5726204700653081</c:v>
                </c:pt>
                <c:pt idx="13">
                  <c:v>9.349315320760347</c:v>
                </c:pt>
                <c:pt idx="14">
                  <c:v>9.2994740469932573</c:v>
                </c:pt>
                <c:pt idx="15">
                  <c:v>9.5721527894302376</c:v>
                </c:pt>
                <c:pt idx="16">
                  <c:v>9.3811553135559098</c:v>
                </c:pt>
                <c:pt idx="17">
                  <c:v>8.9291652551971445</c:v>
                </c:pt>
                <c:pt idx="18">
                  <c:v>9.0558399424026508</c:v>
                </c:pt>
                <c:pt idx="19">
                  <c:v>8.2875359918151847</c:v>
                </c:pt>
                <c:pt idx="20">
                  <c:v>8.218724760786408</c:v>
                </c:pt>
                <c:pt idx="21">
                  <c:v>8.550545299086</c:v>
                </c:pt>
                <c:pt idx="22">
                  <c:v>8.7424522015754711</c:v>
                </c:pt>
                <c:pt idx="23">
                  <c:v>8.6723475389625566</c:v>
                </c:pt>
                <c:pt idx="24">
                  <c:v>8.9337040038848894</c:v>
                </c:pt>
                <c:pt idx="25">
                  <c:v>9.3786344075729406</c:v>
                </c:pt>
                <c:pt idx="26">
                  <c:v>10.287090669548039</c:v>
                </c:pt>
                <c:pt idx="27">
                  <c:v>11.504554109115601</c:v>
                </c:pt>
                <c:pt idx="28">
                  <c:v>11.520075288125611</c:v>
                </c:pt>
                <c:pt idx="29">
                  <c:v>10.83701485106964</c:v>
                </c:pt>
                <c:pt idx="30">
                  <c:v>11.130439364140321</c:v>
                </c:pt>
                <c:pt idx="31">
                  <c:v>10.214619373690789</c:v>
                </c:pt>
                <c:pt idx="32">
                  <c:v>9.4374916932037358</c:v>
                </c:pt>
                <c:pt idx="33">
                  <c:v>10.2306156680191</c:v>
                </c:pt>
                <c:pt idx="34">
                  <c:v>9.5365582677017215</c:v>
                </c:pt>
                <c:pt idx="35">
                  <c:v>9.0830036825477602</c:v>
                </c:pt>
                <c:pt idx="36">
                  <c:v>8.7355770034400955</c:v>
                </c:pt>
                <c:pt idx="37">
                  <c:v>8.6764301769447396</c:v>
                </c:pt>
                <c:pt idx="38">
                  <c:v>8.8328694414436342</c:v>
                </c:pt>
                <c:pt idx="39">
                  <c:v>8.4894337310096795</c:v>
                </c:pt>
                <c:pt idx="40">
                  <c:v>8.5472329068786621</c:v>
                </c:pt>
                <c:pt idx="41">
                  <c:v>8.0821794131034856</c:v>
                </c:pt>
                <c:pt idx="42">
                  <c:v>8.2995379637146005</c:v>
                </c:pt>
                <c:pt idx="43">
                  <c:v>9.1307779252006487</c:v>
                </c:pt>
                <c:pt idx="44">
                  <c:v>9.1328332181716991</c:v>
                </c:pt>
                <c:pt idx="45">
                  <c:v>9.348220319691448</c:v>
                </c:pt>
                <c:pt idx="46">
                  <c:v>9.3938313902481099</c:v>
                </c:pt>
                <c:pt idx="47">
                  <c:v>9.5632720456924449</c:v>
                </c:pt>
                <c:pt idx="48">
                  <c:v>8.9638346994529794</c:v>
                </c:pt>
                <c:pt idx="49">
                  <c:v>9.2711666763290452</c:v>
                </c:pt>
                <c:pt idx="50">
                  <c:v>9.606171046220398</c:v>
                </c:pt>
                <c:pt idx="51">
                  <c:v>9.5771856580490198</c:v>
                </c:pt>
                <c:pt idx="52">
                  <c:v>9.3990576587493901</c:v>
                </c:pt>
                <c:pt idx="53">
                  <c:v>8.8387295696754471</c:v>
                </c:pt>
                <c:pt idx="54">
                  <c:v>9.0996248932594312</c:v>
                </c:pt>
                <c:pt idx="55">
                  <c:v>8.8376636344848638</c:v>
                </c:pt>
                <c:pt idx="56">
                  <c:v>8.7412884485252178</c:v>
                </c:pt>
                <c:pt idx="57">
                  <c:v>7.9986675551673896</c:v>
                </c:pt>
                <c:pt idx="58">
                  <c:v>8.3573734719314476</c:v>
                </c:pt>
                <c:pt idx="59">
                  <c:v>8.1391731287681477</c:v>
                </c:pt>
                <c:pt idx="60">
                  <c:v>8.4094891506752099</c:v>
                </c:pt>
                <c:pt idx="61">
                  <c:v>8.6725314365386996</c:v>
                </c:pt>
                <c:pt idx="62">
                  <c:v>8.8332702151886</c:v>
                </c:pt>
                <c:pt idx="63">
                  <c:v>8.8309527703536972</c:v>
                </c:pt>
                <c:pt idx="64">
                  <c:v>8.368851140103148</c:v>
                </c:pt>
                <c:pt idx="65">
                  <c:v>8.4264725669471741</c:v>
                </c:pt>
                <c:pt idx="66">
                  <c:v>8.2248677223723927</c:v>
                </c:pt>
                <c:pt idx="67">
                  <c:v>7.961010473998261</c:v>
                </c:pt>
                <c:pt idx="68">
                  <c:v>8.143364763793917</c:v>
                </c:pt>
                <c:pt idx="69">
                  <c:v>8.1877064380119347</c:v>
                </c:pt>
                <c:pt idx="70">
                  <c:v>8.0597478215286298</c:v>
                </c:pt>
                <c:pt idx="71">
                  <c:v>8.2315679662788117</c:v>
                </c:pt>
                <c:pt idx="72">
                  <c:v>8.38485246506424</c:v>
                </c:pt>
                <c:pt idx="73">
                  <c:v>8.2175475927154551</c:v>
                </c:pt>
                <c:pt idx="74">
                  <c:v>8.1798614456680312</c:v>
                </c:pt>
                <c:pt idx="75">
                  <c:v>8.457979420060731</c:v>
                </c:pt>
                <c:pt idx="76">
                  <c:v>8.4890681716941678</c:v>
                </c:pt>
                <c:pt idx="77">
                  <c:v>8.4347636087310676</c:v>
                </c:pt>
                <c:pt idx="78">
                  <c:v>8.1299810447570682</c:v>
                </c:pt>
                <c:pt idx="79">
                  <c:v>7.8174227993797309</c:v>
                </c:pt>
                <c:pt idx="80">
                  <c:v>8.0989755780441186</c:v>
                </c:pt>
                <c:pt idx="81">
                  <c:v>8.1859418038238534</c:v>
                </c:pt>
                <c:pt idx="82">
                  <c:v>7.3517863111610406</c:v>
                </c:pt>
                <c:pt idx="83">
                  <c:v>8.5397188183799777</c:v>
                </c:pt>
                <c:pt idx="84">
                  <c:v>8.1289542367103582</c:v>
                </c:pt>
                <c:pt idx="85">
                  <c:v>7.5292184062591563</c:v>
                </c:pt>
                <c:pt idx="86">
                  <c:v>7.5773895099426278</c:v>
                </c:pt>
                <c:pt idx="87">
                  <c:v>7.7393389942153972</c:v>
                </c:pt>
                <c:pt idx="88">
                  <c:v>7.4814698757293803</c:v>
                </c:pt>
                <c:pt idx="89">
                  <c:v>7.5239591591651864</c:v>
                </c:pt>
                <c:pt idx="90">
                  <c:v>7.9873776972862247</c:v>
                </c:pt>
                <c:pt idx="91">
                  <c:v>8.1358372602745046</c:v>
                </c:pt>
                <c:pt idx="92">
                  <c:v>7.7751939909301804</c:v>
                </c:pt>
                <c:pt idx="93">
                  <c:v>7.157430608425126</c:v>
                </c:pt>
                <c:pt idx="94">
                  <c:v>6.9924448577888372</c:v>
                </c:pt>
                <c:pt idx="95">
                  <c:v>6.2418028999397279</c:v>
                </c:pt>
                <c:pt idx="96">
                  <c:v>6.7675202354736337</c:v>
                </c:pt>
                <c:pt idx="97">
                  <c:v>6.1926631199661299</c:v>
                </c:pt>
                <c:pt idx="98">
                  <c:v>5.5738645450263986</c:v>
                </c:pt>
                <c:pt idx="99">
                  <c:v>5.4597491120407131</c:v>
                </c:pt>
                <c:pt idx="100">
                  <c:v>5.70237038256455</c:v>
                </c:pt>
                <c:pt idx="101">
                  <c:v>6.2529071833671583</c:v>
                </c:pt>
                <c:pt idx="102">
                  <c:v>6.1449738391113264</c:v>
                </c:pt>
                <c:pt idx="103">
                  <c:v>5.8596855361266913</c:v>
                </c:pt>
                <c:pt idx="104">
                  <c:v>6.3547076273025436</c:v>
                </c:pt>
                <c:pt idx="105">
                  <c:v>6.2183254957054146</c:v>
                </c:pt>
                <c:pt idx="106">
                  <c:v>6.7195129068351749</c:v>
                </c:pt>
                <c:pt idx="107">
                  <c:v>6.6080340843864347</c:v>
                </c:pt>
                <c:pt idx="108">
                  <c:v>6.2177318810371407</c:v>
                </c:pt>
                <c:pt idx="109">
                  <c:v>5.8419631757949881</c:v>
                </c:pt>
                <c:pt idx="110">
                  <c:v>5.8958669650131261</c:v>
                </c:pt>
                <c:pt idx="111">
                  <c:v>5.835862136148835</c:v>
                </c:pt>
                <c:pt idx="112">
                  <c:v>5.9311685921218897</c:v>
                </c:pt>
                <c:pt idx="113">
                  <c:v>5.7357050322555549</c:v>
                </c:pt>
                <c:pt idx="114">
                  <c:v>5.7258181619613664</c:v>
                </c:pt>
                <c:pt idx="115">
                  <c:v>5.6314496395225531</c:v>
                </c:pt>
                <c:pt idx="116">
                  <c:v>5.6159368449004896</c:v>
                </c:pt>
                <c:pt idx="117">
                  <c:v>5.5153392811592106</c:v>
                </c:pt>
                <c:pt idx="118">
                  <c:v>6.2286282316429142</c:v>
                </c:pt>
                <c:pt idx="119">
                  <c:v>5.9911873949661301</c:v>
                </c:pt>
                <c:pt idx="120">
                  <c:v>6.0427513809814464</c:v>
                </c:pt>
                <c:pt idx="121">
                  <c:v>5.9541747937522898</c:v>
                </c:pt>
                <c:pt idx="122">
                  <c:v>6.5910053924194338</c:v>
                </c:pt>
                <c:pt idx="123">
                  <c:v>6.9194855905517576</c:v>
                </c:pt>
                <c:pt idx="124">
                  <c:v>8.0870004361862193</c:v>
                </c:pt>
                <c:pt idx="125">
                  <c:v>8.1381122242103476</c:v>
                </c:pt>
                <c:pt idx="126">
                  <c:v>7.6737786698822017</c:v>
                </c:pt>
                <c:pt idx="127">
                  <c:v>8.2022477615478486</c:v>
                </c:pt>
                <c:pt idx="128">
                  <c:v>7.6515902255584667</c:v>
                </c:pt>
                <c:pt idx="129">
                  <c:v>6.9152145833198553</c:v>
                </c:pt>
                <c:pt idx="130">
                  <c:v>6.7178444136291509</c:v>
                </c:pt>
                <c:pt idx="131">
                  <c:v>5.8898615073898322</c:v>
                </c:pt>
                <c:pt idx="132">
                  <c:v>5.8657776324256856</c:v>
                </c:pt>
                <c:pt idx="133">
                  <c:v>5.8808751203636174</c:v>
                </c:pt>
                <c:pt idx="134">
                  <c:v>5.8993945565116856</c:v>
                </c:pt>
                <c:pt idx="135">
                  <c:v>5.803466537910448</c:v>
                </c:pt>
                <c:pt idx="136">
                  <c:v>5.3734284841346804</c:v>
                </c:pt>
                <c:pt idx="137">
                  <c:v>4.7259055549690236</c:v>
                </c:pt>
                <c:pt idx="138">
                  <c:v>5.1925056888450447</c:v>
                </c:pt>
                <c:pt idx="139">
                  <c:v>5.606681598500062</c:v>
                </c:pt>
                <c:pt idx="140">
                  <c:v>4.8604856021118046</c:v>
                </c:pt>
                <c:pt idx="141">
                  <c:v>5.1380787138175972</c:v>
                </c:pt>
                <c:pt idx="142">
                  <c:v>5.2559486757362368</c:v>
                </c:pt>
                <c:pt idx="143">
                  <c:v>5.0266317520431523</c:v>
                </c:pt>
                <c:pt idx="144">
                  <c:v>4.6692273717716217</c:v>
                </c:pt>
                <c:pt idx="145">
                  <c:v>4.5606294250293802</c:v>
                </c:pt>
                <c:pt idx="146">
                  <c:v>4.53376081534081</c:v>
                </c:pt>
                <c:pt idx="147">
                  <c:v>4.0724132210483557</c:v>
                </c:pt>
                <c:pt idx="148">
                  <c:v>3.9050208715850832</c:v>
                </c:pt>
                <c:pt idx="149">
                  <c:v>4.0731541214653024</c:v>
                </c:pt>
                <c:pt idx="150">
                  <c:v>4.4865089200584416</c:v>
                </c:pt>
                <c:pt idx="151">
                  <c:v>4.4691599444709782</c:v>
                </c:pt>
                <c:pt idx="152">
                  <c:v>3.8472996705242162</c:v>
                </c:pt>
                <c:pt idx="153">
                  <c:v>3.818538145511627</c:v>
                </c:pt>
                <c:pt idx="154">
                  <c:v>4.0007040660575726</c:v>
                </c:pt>
                <c:pt idx="155">
                  <c:v>4.2320637061397557</c:v>
                </c:pt>
                <c:pt idx="156">
                  <c:v>4.2005621631385814</c:v>
                </c:pt>
                <c:pt idx="157">
                  <c:v>4.3850882888980847</c:v>
                </c:pt>
                <c:pt idx="158">
                  <c:v>4.3924819216896056</c:v>
                </c:pt>
                <c:pt idx="159">
                  <c:v>7.47664326305466</c:v>
                </c:pt>
                <c:pt idx="160">
                  <c:v>7.4784582035705576</c:v>
                </c:pt>
                <c:pt idx="161">
                  <c:v>6.5527608451332098</c:v>
                </c:pt>
                <c:pt idx="162">
                  <c:v>6.3833112463416937</c:v>
                </c:pt>
                <c:pt idx="163">
                  <c:v>6.0587364961257846</c:v>
                </c:pt>
                <c:pt idx="164">
                  <c:v>5.9659509461356892</c:v>
                </c:pt>
                <c:pt idx="165">
                  <c:v>5.6934337429069437</c:v>
                </c:pt>
                <c:pt idx="166">
                  <c:v>5.7704946527389467</c:v>
                </c:pt>
                <c:pt idx="167">
                  <c:v>5.8398005626579286</c:v>
                </c:pt>
                <c:pt idx="168">
                  <c:v>5.9744225317405704</c:v>
                </c:pt>
                <c:pt idx="169">
                  <c:v>5.8769182482009752</c:v>
                </c:pt>
                <c:pt idx="170">
                  <c:v>6.1356861730773886</c:v>
                </c:pt>
                <c:pt idx="171">
                  <c:v>6.0110980805580141</c:v>
                </c:pt>
                <c:pt idx="172">
                  <c:v>6.2703886322845461</c:v>
                </c:pt>
                <c:pt idx="173">
                  <c:v>6.6680517693122736</c:v>
                </c:pt>
                <c:pt idx="174">
                  <c:v>6.3469699551246697</c:v>
                </c:pt>
                <c:pt idx="175">
                  <c:v>5.9827733821586699</c:v>
                </c:pt>
                <c:pt idx="176">
                  <c:v>6.1658872975044066</c:v>
                </c:pt>
                <c:pt idx="177">
                  <c:v>5.9838152821037296</c:v>
                </c:pt>
                <c:pt idx="178">
                  <c:v>5.5659815434570152</c:v>
                </c:pt>
                <c:pt idx="179">
                  <c:v>5.1855611797691354</c:v>
                </c:pt>
                <c:pt idx="180">
                  <c:v>4.9873514533630381</c:v>
                </c:pt>
                <c:pt idx="181">
                  <c:v>6.3207782450248722</c:v>
                </c:pt>
                <c:pt idx="182">
                  <c:v>6.8247246787559224</c:v>
                </c:pt>
                <c:pt idx="183">
                  <c:v>7.173699674842072</c:v>
                </c:pt>
                <c:pt idx="184">
                  <c:v>7.0896299756263801</c:v>
                </c:pt>
                <c:pt idx="185">
                  <c:v>7.1562349947006281</c:v>
                </c:pt>
                <c:pt idx="186">
                  <c:v>7.1142906964828496</c:v>
                </c:pt>
                <c:pt idx="187">
                  <c:v>6.8439126301048283</c:v>
                </c:pt>
                <c:pt idx="188">
                  <c:v>6.6518978484901377</c:v>
                </c:pt>
                <c:pt idx="189">
                  <c:v>6.608067621938325</c:v>
                </c:pt>
                <c:pt idx="190">
                  <c:v>6.5206134247787482</c:v>
                </c:pt>
                <c:pt idx="191">
                  <c:v>6.2670997163635258</c:v>
                </c:pt>
                <c:pt idx="192">
                  <c:v>5.9442487963142403</c:v>
                </c:pt>
                <c:pt idx="193">
                  <c:v>6.041437267906935</c:v>
                </c:pt>
                <c:pt idx="194">
                  <c:v>6.1434344654800386</c:v>
                </c:pt>
                <c:pt idx="195">
                  <c:v>5.8736986432205232</c:v>
                </c:pt>
                <c:pt idx="196">
                  <c:v>6.1529999342353756</c:v>
                </c:pt>
                <c:pt idx="197">
                  <c:v>5.8092808314880378</c:v>
                </c:pt>
                <c:pt idx="198">
                  <c:v>6.0487998784629786</c:v>
                </c:pt>
                <c:pt idx="199">
                  <c:v>5.9477406144241396</c:v>
                </c:pt>
                <c:pt idx="200">
                  <c:v>5.8994353605331407</c:v>
                </c:pt>
                <c:pt idx="201">
                  <c:v>6.2068355304313663</c:v>
                </c:pt>
                <c:pt idx="202">
                  <c:v>6.0258367166908267</c:v>
                </c:pt>
                <c:pt idx="203">
                  <c:v>6.1704847369079374</c:v>
                </c:pt>
                <c:pt idx="204">
                  <c:v>5.8935366641166667</c:v>
                </c:pt>
                <c:pt idx="205">
                  <c:v>5.2531667358078007</c:v>
                </c:pt>
                <c:pt idx="206">
                  <c:v>5.6471334756591798</c:v>
                </c:pt>
                <c:pt idx="207">
                  <c:v>5.6080678173110936</c:v>
                </c:pt>
                <c:pt idx="208">
                  <c:v>5.6712905742782587</c:v>
                </c:pt>
                <c:pt idx="209">
                  <c:v>6.3552168391319128</c:v>
                </c:pt>
                <c:pt idx="210">
                  <c:v>5.8308231189788824</c:v>
                </c:pt>
                <c:pt idx="211">
                  <c:v>5.8327196675376856</c:v>
                </c:pt>
                <c:pt idx="212">
                  <c:v>6.5840223151588448</c:v>
                </c:pt>
                <c:pt idx="213">
                  <c:v>6.4844806253425604</c:v>
                </c:pt>
                <c:pt idx="214">
                  <c:v>6.5881418444480886</c:v>
                </c:pt>
                <c:pt idx="215">
                  <c:v>6.5923893753936778</c:v>
                </c:pt>
                <c:pt idx="216">
                  <c:v>6.4614727468345681</c:v>
                </c:pt>
                <c:pt idx="217">
                  <c:v>6.1904524363380364</c:v>
                </c:pt>
                <c:pt idx="218">
                  <c:v>6.0211576692443849</c:v>
                </c:pt>
                <c:pt idx="219">
                  <c:v>6.1551770803115851</c:v>
                </c:pt>
                <c:pt idx="220">
                  <c:v>5.8067990526489259</c:v>
                </c:pt>
                <c:pt idx="221">
                  <c:v>5.9496790849228001</c:v>
                </c:pt>
                <c:pt idx="222">
                  <c:v>5.6465694858284001</c:v>
                </c:pt>
                <c:pt idx="223">
                  <c:v>5.6291914443626414</c:v>
                </c:pt>
                <c:pt idx="224">
                  <c:v>5.7978400546234097</c:v>
                </c:pt>
                <c:pt idx="225">
                  <c:v>5.6629346932273714</c:v>
                </c:pt>
                <c:pt idx="226">
                  <c:v>5.9399599023880008</c:v>
                </c:pt>
                <c:pt idx="227">
                  <c:v>5.7589868007705647</c:v>
                </c:pt>
                <c:pt idx="228">
                  <c:v>5.7484006725196846</c:v>
                </c:pt>
                <c:pt idx="229">
                  <c:v>5.835719042594147</c:v>
                </c:pt>
                <c:pt idx="230">
                  <c:v>5.7374663126884462</c:v>
                </c:pt>
                <c:pt idx="231">
                  <c:v>5.6855138500304987</c:v>
                </c:pt>
                <c:pt idx="232">
                  <c:v>5.6121811980491643</c:v>
                </c:pt>
                <c:pt idx="233">
                  <c:v>4.9157431905075102</c:v>
                </c:pt>
                <c:pt idx="234">
                  <c:v>5.8700408142288216</c:v>
                </c:pt>
                <c:pt idx="235">
                  <c:v>7.1221295402755587</c:v>
                </c:pt>
                <c:pt idx="236">
                  <c:v>6.8786139350349433</c:v>
                </c:pt>
                <c:pt idx="237">
                  <c:v>6.8494664486961367</c:v>
                </c:pt>
                <c:pt idx="238">
                  <c:v>6.9273149320381036</c:v>
                </c:pt>
                <c:pt idx="239">
                  <c:v>7.0525352074104077</c:v>
                </c:pt>
                <c:pt idx="240">
                  <c:v>6.7728046357315073</c:v>
                </c:pt>
                <c:pt idx="241">
                  <c:v>6.4921120952728302</c:v>
                </c:pt>
                <c:pt idx="242">
                  <c:v>6.5192551539276131</c:v>
                </c:pt>
                <c:pt idx="243">
                  <c:v>5.5416187478530903</c:v>
                </c:pt>
                <c:pt idx="244">
                  <c:v>6.4625124109428409</c:v>
                </c:pt>
                <c:pt idx="245">
                  <c:v>6.6243668721519278</c:v>
                </c:pt>
                <c:pt idx="246">
                  <c:v>7.4300769312286397</c:v>
                </c:pt>
                <c:pt idx="247">
                  <c:v>7.120100518386824</c:v>
                </c:pt>
                <c:pt idx="248">
                  <c:v>6.7557368166206366</c:v>
                </c:pt>
                <c:pt idx="249">
                  <c:v>6.3953176899147044</c:v>
                </c:pt>
                <c:pt idx="250">
                  <c:v>6.3468682245506303</c:v>
                </c:pt>
                <c:pt idx="251">
                  <c:v>6.0988038093566894</c:v>
                </c:pt>
                <c:pt idx="252">
                  <c:v>6.0252900545951853</c:v>
                </c:pt>
                <c:pt idx="253">
                  <c:v>6.4308507261314398</c:v>
                </c:pt>
                <c:pt idx="254">
                  <c:v>5.77374276463852</c:v>
                </c:pt>
                <c:pt idx="255">
                  <c:v>5.7020953746391303</c:v>
                </c:pt>
                <c:pt idx="256">
                  <c:v>5.7316883514587396</c:v>
                </c:pt>
                <c:pt idx="257">
                  <c:v>6.0861048153373716</c:v>
                </c:pt>
                <c:pt idx="258">
                  <c:v>6.231096036502076</c:v>
                </c:pt>
                <c:pt idx="259">
                  <c:v>7.2589683415374759</c:v>
                </c:pt>
                <c:pt idx="260">
                  <c:v>7.2168390278251664</c:v>
                </c:pt>
                <c:pt idx="261">
                  <c:v>6.6503344396133377</c:v>
                </c:pt>
                <c:pt idx="262">
                  <c:v>6.191274106359101</c:v>
                </c:pt>
                <c:pt idx="263">
                  <c:v>6.2170572172851406</c:v>
                </c:pt>
                <c:pt idx="264">
                  <c:v>6.1604329736503596</c:v>
                </c:pt>
                <c:pt idx="265">
                  <c:v>5.650187069757826</c:v>
                </c:pt>
                <c:pt idx="266">
                  <c:v>5.3773261066223146</c:v>
                </c:pt>
                <c:pt idx="267">
                  <c:v>5.5423588098312386</c:v>
                </c:pt>
                <c:pt idx="268">
                  <c:v>5.9017086475914011</c:v>
                </c:pt>
                <c:pt idx="269">
                  <c:v>6.1226350347633369</c:v>
                </c:pt>
                <c:pt idx="270">
                  <c:v>5.8496348907875069</c:v>
                </c:pt>
                <c:pt idx="271">
                  <c:v>5.9122310544937138</c:v>
                </c:pt>
                <c:pt idx="272">
                  <c:v>5.79263949824524</c:v>
                </c:pt>
                <c:pt idx="273">
                  <c:v>5.7111924355865504</c:v>
                </c:pt>
                <c:pt idx="274">
                  <c:v>6.1555840026077089</c:v>
                </c:pt>
                <c:pt idx="275">
                  <c:v>6.0486595797042852</c:v>
                </c:pt>
                <c:pt idx="276">
                  <c:v>6.2990280247123804</c:v>
                </c:pt>
                <c:pt idx="277">
                  <c:v>6.1695300345977664</c:v>
                </c:pt>
                <c:pt idx="278">
                  <c:v>5.767768049771119</c:v>
                </c:pt>
                <c:pt idx="279">
                  <c:v>5.9937815246040351</c:v>
                </c:pt>
                <c:pt idx="280">
                  <c:v>5.9555274750114444</c:v>
                </c:pt>
                <c:pt idx="281">
                  <c:v>6.1076649895225534</c:v>
                </c:pt>
                <c:pt idx="282">
                  <c:v>5.9997221429603602</c:v>
                </c:pt>
                <c:pt idx="283">
                  <c:v>5.7540327453987077</c:v>
                </c:pt>
                <c:pt idx="284">
                  <c:v>5.9412091761955281</c:v>
                </c:pt>
                <c:pt idx="285">
                  <c:v>6.3465412334198001</c:v>
                </c:pt>
                <c:pt idx="286">
                  <c:v>6.3546634695259057</c:v>
                </c:pt>
                <c:pt idx="287">
                  <c:v>5.8472408685424746</c:v>
                </c:pt>
                <c:pt idx="288">
                  <c:v>5.7009863995903016</c:v>
                </c:pt>
                <c:pt idx="289">
                  <c:v>5.9679536969421401</c:v>
                </c:pt>
              </c:numCache>
            </c:numRef>
          </c:yVal>
          <c:smooth val="0"/>
          <c:extLst>
            <c:ext xmlns:c16="http://schemas.microsoft.com/office/drawing/2014/chart" uri="{C3380CC4-5D6E-409C-BE32-E72D297353CC}">
              <c16:uniqueId val="{00000001-D0AC-4A1A-94B3-F24289EA89CA}"/>
            </c:ext>
          </c:extLst>
        </c:ser>
        <c:ser>
          <c:idx val="2"/>
          <c:order val="2"/>
          <c:tx>
            <c:v>2006-2011</c:v>
          </c:tx>
          <c:marker>
            <c:symbol val="none"/>
          </c:marker>
          <c:xVal>
            <c:numRef>
              <c:f>'2006'!$A$3:$A$341</c:f>
              <c:numCache>
                <c:formatCode>0.00</c:formatCode>
                <c:ptCount val="33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16</c:v>
                </c:pt>
                <c:pt idx="15">
                  <c:v>19</c:v>
                </c:pt>
                <c:pt idx="16">
                  <c:v>24</c:v>
                </c:pt>
                <c:pt idx="17">
                  <c:v>25</c:v>
                </c:pt>
                <c:pt idx="18">
                  <c:v>26</c:v>
                </c:pt>
                <c:pt idx="19">
                  <c:v>27</c:v>
                </c:pt>
                <c:pt idx="20">
                  <c:v>28</c:v>
                </c:pt>
                <c:pt idx="21">
                  <c:v>29</c:v>
                </c:pt>
                <c:pt idx="22">
                  <c:v>30</c:v>
                </c:pt>
                <c:pt idx="23">
                  <c:v>31</c:v>
                </c:pt>
                <c:pt idx="24">
                  <c:v>32</c:v>
                </c:pt>
                <c:pt idx="25">
                  <c:v>33</c:v>
                </c:pt>
                <c:pt idx="26">
                  <c:v>34</c:v>
                </c:pt>
                <c:pt idx="27">
                  <c:v>35</c:v>
                </c:pt>
                <c:pt idx="28">
                  <c:v>36</c:v>
                </c:pt>
                <c:pt idx="29">
                  <c:v>37</c:v>
                </c:pt>
                <c:pt idx="30">
                  <c:v>38</c:v>
                </c:pt>
                <c:pt idx="31">
                  <c:v>39</c:v>
                </c:pt>
                <c:pt idx="32">
                  <c:v>40</c:v>
                </c:pt>
                <c:pt idx="33">
                  <c:v>41</c:v>
                </c:pt>
                <c:pt idx="34">
                  <c:v>42</c:v>
                </c:pt>
                <c:pt idx="35">
                  <c:v>43</c:v>
                </c:pt>
                <c:pt idx="36">
                  <c:v>44</c:v>
                </c:pt>
                <c:pt idx="37">
                  <c:v>45</c:v>
                </c:pt>
                <c:pt idx="38">
                  <c:v>46</c:v>
                </c:pt>
                <c:pt idx="39">
                  <c:v>47</c:v>
                </c:pt>
                <c:pt idx="40">
                  <c:v>48</c:v>
                </c:pt>
                <c:pt idx="41">
                  <c:v>49</c:v>
                </c:pt>
                <c:pt idx="42">
                  <c:v>50</c:v>
                </c:pt>
                <c:pt idx="43">
                  <c:v>51</c:v>
                </c:pt>
                <c:pt idx="44">
                  <c:v>52</c:v>
                </c:pt>
                <c:pt idx="45">
                  <c:v>53</c:v>
                </c:pt>
                <c:pt idx="46">
                  <c:v>54</c:v>
                </c:pt>
                <c:pt idx="47">
                  <c:v>55</c:v>
                </c:pt>
                <c:pt idx="48">
                  <c:v>56</c:v>
                </c:pt>
                <c:pt idx="49">
                  <c:v>57</c:v>
                </c:pt>
                <c:pt idx="50">
                  <c:v>58</c:v>
                </c:pt>
                <c:pt idx="51">
                  <c:v>59</c:v>
                </c:pt>
                <c:pt idx="52">
                  <c:v>60</c:v>
                </c:pt>
                <c:pt idx="53">
                  <c:v>61</c:v>
                </c:pt>
                <c:pt idx="54">
                  <c:v>62</c:v>
                </c:pt>
                <c:pt idx="55">
                  <c:v>63</c:v>
                </c:pt>
                <c:pt idx="56">
                  <c:v>64</c:v>
                </c:pt>
                <c:pt idx="57">
                  <c:v>65</c:v>
                </c:pt>
                <c:pt idx="58">
                  <c:v>66</c:v>
                </c:pt>
                <c:pt idx="59">
                  <c:v>67</c:v>
                </c:pt>
                <c:pt idx="60">
                  <c:v>68</c:v>
                </c:pt>
                <c:pt idx="61">
                  <c:v>69</c:v>
                </c:pt>
                <c:pt idx="62">
                  <c:v>70</c:v>
                </c:pt>
                <c:pt idx="63">
                  <c:v>71</c:v>
                </c:pt>
                <c:pt idx="64">
                  <c:v>72</c:v>
                </c:pt>
                <c:pt idx="65">
                  <c:v>73</c:v>
                </c:pt>
                <c:pt idx="66">
                  <c:v>74</c:v>
                </c:pt>
                <c:pt idx="67">
                  <c:v>75</c:v>
                </c:pt>
                <c:pt idx="68">
                  <c:v>76</c:v>
                </c:pt>
                <c:pt idx="69">
                  <c:v>77</c:v>
                </c:pt>
                <c:pt idx="70">
                  <c:v>78</c:v>
                </c:pt>
                <c:pt idx="71">
                  <c:v>79</c:v>
                </c:pt>
                <c:pt idx="72">
                  <c:v>80</c:v>
                </c:pt>
                <c:pt idx="73">
                  <c:v>81</c:v>
                </c:pt>
                <c:pt idx="74">
                  <c:v>82</c:v>
                </c:pt>
                <c:pt idx="75">
                  <c:v>83</c:v>
                </c:pt>
                <c:pt idx="76">
                  <c:v>84</c:v>
                </c:pt>
                <c:pt idx="77">
                  <c:v>85</c:v>
                </c:pt>
                <c:pt idx="78">
                  <c:v>86</c:v>
                </c:pt>
                <c:pt idx="79">
                  <c:v>87</c:v>
                </c:pt>
                <c:pt idx="80">
                  <c:v>88</c:v>
                </c:pt>
                <c:pt idx="81">
                  <c:v>89</c:v>
                </c:pt>
                <c:pt idx="82">
                  <c:v>90</c:v>
                </c:pt>
                <c:pt idx="83">
                  <c:v>91</c:v>
                </c:pt>
                <c:pt idx="84">
                  <c:v>92</c:v>
                </c:pt>
                <c:pt idx="85">
                  <c:v>93</c:v>
                </c:pt>
                <c:pt idx="86">
                  <c:v>94</c:v>
                </c:pt>
                <c:pt idx="87">
                  <c:v>95</c:v>
                </c:pt>
                <c:pt idx="88">
                  <c:v>96</c:v>
                </c:pt>
                <c:pt idx="89">
                  <c:v>97</c:v>
                </c:pt>
                <c:pt idx="90">
                  <c:v>98</c:v>
                </c:pt>
                <c:pt idx="91">
                  <c:v>99</c:v>
                </c:pt>
                <c:pt idx="92">
                  <c:v>100</c:v>
                </c:pt>
                <c:pt idx="93">
                  <c:v>101</c:v>
                </c:pt>
                <c:pt idx="94">
                  <c:v>102</c:v>
                </c:pt>
                <c:pt idx="95">
                  <c:v>103</c:v>
                </c:pt>
                <c:pt idx="96">
                  <c:v>104</c:v>
                </c:pt>
                <c:pt idx="97">
                  <c:v>105</c:v>
                </c:pt>
                <c:pt idx="98">
                  <c:v>106</c:v>
                </c:pt>
                <c:pt idx="99">
                  <c:v>107</c:v>
                </c:pt>
                <c:pt idx="100">
                  <c:v>108</c:v>
                </c:pt>
                <c:pt idx="101">
                  <c:v>109</c:v>
                </c:pt>
                <c:pt idx="102">
                  <c:v>110</c:v>
                </c:pt>
                <c:pt idx="103">
                  <c:v>111</c:v>
                </c:pt>
                <c:pt idx="104">
                  <c:v>112</c:v>
                </c:pt>
                <c:pt idx="105">
                  <c:v>113</c:v>
                </c:pt>
                <c:pt idx="106">
                  <c:v>114</c:v>
                </c:pt>
                <c:pt idx="107">
                  <c:v>115</c:v>
                </c:pt>
                <c:pt idx="108">
                  <c:v>116</c:v>
                </c:pt>
                <c:pt idx="109">
                  <c:v>117</c:v>
                </c:pt>
                <c:pt idx="110">
                  <c:v>118</c:v>
                </c:pt>
                <c:pt idx="111">
                  <c:v>119</c:v>
                </c:pt>
                <c:pt idx="112">
                  <c:v>120</c:v>
                </c:pt>
                <c:pt idx="113">
                  <c:v>121</c:v>
                </c:pt>
                <c:pt idx="114">
                  <c:v>122</c:v>
                </c:pt>
                <c:pt idx="115">
                  <c:v>123</c:v>
                </c:pt>
                <c:pt idx="116">
                  <c:v>124</c:v>
                </c:pt>
                <c:pt idx="117">
                  <c:v>125</c:v>
                </c:pt>
                <c:pt idx="118">
                  <c:v>126</c:v>
                </c:pt>
                <c:pt idx="119">
                  <c:v>127</c:v>
                </c:pt>
                <c:pt idx="120">
                  <c:v>128</c:v>
                </c:pt>
                <c:pt idx="121">
                  <c:v>129</c:v>
                </c:pt>
                <c:pt idx="122">
                  <c:v>130</c:v>
                </c:pt>
                <c:pt idx="123">
                  <c:v>131</c:v>
                </c:pt>
                <c:pt idx="124">
                  <c:v>132</c:v>
                </c:pt>
                <c:pt idx="125">
                  <c:v>133</c:v>
                </c:pt>
                <c:pt idx="126">
                  <c:v>134</c:v>
                </c:pt>
                <c:pt idx="127">
                  <c:v>135</c:v>
                </c:pt>
                <c:pt idx="128">
                  <c:v>136</c:v>
                </c:pt>
                <c:pt idx="129">
                  <c:v>137</c:v>
                </c:pt>
                <c:pt idx="130">
                  <c:v>138</c:v>
                </c:pt>
                <c:pt idx="131">
                  <c:v>139</c:v>
                </c:pt>
                <c:pt idx="132">
                  <c:v>140</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pt idx="148">
                  <c:v>157</c:v>
                </c:pt>
                <c:pt idx="149">
                  <c:v>158</c:v>
                </c:pt>
                <c:pt idx="150">
                  <c:v>159</c:v>
                </c:pt>
                <c:pt idx="151">
                  <c:v>160</c:v>
                </c:pt>
                <c:pt idx="152">
                  <c:v>161</c:v>
                </c:pt>
                <c:pt idx="153">
                  <c:v>162</c:v>
                </c:pt>
                <c:pt idx="154">
                  <c:v>163</c:v>
                </c:pt>
                <c:pt idx="155">
                  <c:v>164</c:v>
                </c:pt>
                <c:pt idx="156">
                  <c:v>165</c:v>
                </c:pt>
                <c:pt idx="157">
                  <c:v>166</c:v>
                </c:pt>
                <c:pt idx="158">
                  <c:v>167</c:v>
                </c:pt>
                <c:pt idx="159">
                  <c:v>168</c:v>
                </c:pt>
                <c:pt idx="160">
                  <c:v>169</c:v>
                </c:pt>
                <c:pt idx="161">
                  <c:v>170</c:v>
                </c:pt>
                <c:pt idx="162">
                  <c:v>171</c:v>
                </c:pt>
                <c:pt idx="163">
                  <c:v>172</c:v>
                </c:pt>
                <c:pt idx="164">
                  <c:v>173</c:v>
                </c:pt>
                <c:pt idx="165">
                  <c:v>174</c:v>
                </c:pt>
                <c:pt idx="166">
                  <c:v>175</c:v>
                </c:pt>
                <c:pt idx="167">
                  <c:v>176</c:v>
                </c:pt>
                <c:pt idx="168">
                  <c:v>177</c:v>
                </c:pt>
                <c:pt idx="169">
                  <c:v>178</c:v>
                </c:pt>
                <c:pt idx="170">
                  <c:v>179</c:v>
                </c:pt>
                <c:pt idx="171">
                  <c:v>180</c:v>
                </c:pt>
                <c:pt idx="172">
                  <c:v>181</c:v>
                </c:pt>
                <c:pt idx="173">
                  <c:v>182</c:v>
                </c:pt>
                <c:pt idx="174">
                  <c:v>183</c:v>
                </c:pt>
                <c:pt idx="175">
                  <c:v>184</c:v>
                </c:pt>
                <c:pt idx="176">
                  <c:v>185</c:v>
                </c:pt>
                <c:pt idx="177">
                  <c:v>188</c:v>
                </c:pt>
                <c:pt idx="178">
                  <c:v>189</c:v>
                </c:pt>
                <c:pt idx="179">
                  <c:v>190</c:v>
                </c:pt>
                <c:pt idx="180">
                  <c:v>191</c:v>
                </c:pt>
                <c:pt idx="181">
                  <c:v>192</c:v>
                </c:pt>
                <c:pt idx="182">
                  <c:v>193</c:v>
                </c:pt>
                <c:pt idx="183">
                  <c:v>202</c:v>
                </c:pt>
                <c:pt idx="184">
                  <c:v>203</c:v>
                </c:pt>
                <c:pt idx="185">
                  <c:v>204</c:v>
                </c:pt>
                <c:pt idx="186">
                  <c:v>205</c:v>
                </c:pt>
                <c:pt idx="187">
                  <c:v>206</c:v>
                </c:pt>
                <c:pt idx="188">
                  <c:v>207</c:v>
                </c:pt>
                <c:pt idx="189">
                  <c:v>208</c:v>
                </c:pt>
                <c:pt idx="190">
                  <c:v>209</c:v>
                </c:pt>
                <c:pt idx="191">
                  <c:v>210</c:v>
                </c:pt>
                <c:pt idx="192">
                  <c:v>211</c:v>
                </c:pt>
                <c:pt idx="193">
                  <c:v>212</c:v>
                </c:pt>
                <c:pt idx="194">
                  <c:v>213</c:v>
                </c:pt>
                <c:pt idx="195">
                  <c:v>214</c:v>
                </c:pt>
                <c:pt idx="196">
                  <c:v>215</c:v>
                </c:pt>
                <c:pt idx="197">
                  <c:v>216</c:v>
                </c:pt>
                <c:pt idx="198">
                  <c:v>217</c:v>
                </c:pt>
                <c:pt idx="199">
                  <c:v>218</c:v>
                </c:pt>
                <c:pt idx="200">
                  <c:v>219</c:v>
                </c:pt>
                <c:pt idx="201">
                  <c:v>220</c:v>
                </c:pt>
                <c:pt idx="202">
                  <c:v>221</c:v>
                </c:pt>
                <c:pt idx="203">
                  <c:v>222</c:v>
                </c:pt>
                <c:pt idx="204">
                  <c:v>223</c:v>
                </c:pt>
                <c:pt idx="205">
                  <c:v>224</c:v>
                </c:pt>
                <c:pt idx="206">
                  <c:v>225</c:v>
                </c:pt>
                <c:pt idx="207">
                  <c:v>226</c:v>
                </c:pt>
                <c:pt idx="208">
                  <c:v>227</c:v>
                </c:pt>
                <c:pt idx="209">
                  <c:v>228</c:v>
                </c:pt>
                <c:pt idx="210">
                  <c:v>229</c:v>
                </c:pt>
                <c:pt idx="211">
                  <c:v>234</c:v>
                </c:pt>
                <c:pt idx="212">
                  <c:v>235</c:v>
                </c:pt>
                <c:pt idx="213">
                  <c:v>236</c:v>
                </c:pt>
                <c:pt idx="214">
                  <c:v>237</c:v>
                </c:pt>
                <c:pt idx="215">
                  <c:v>238</c:v>
                </c:pt>
                <c:pt idx="216">
                  <c:v>239</c:v>
                </c:pt>
                <c:pt idx="217">
                  <c:v>240</c:v>
                </c:pt>
                <c:pt idx="218">
                  <c:v>241</c:v>
                </c:pt>
                <c:pt idx="219">
                  <c:v>242</c:v>
                </c:pt>
                <c:pt idx="220">
                  <c:v>243</c:v>
                </c:pt>
                <c:pt idx="221">
                  <c:v>244</c:v>
                </c:pt>
                <c:pt idx="222">
                  <c:v>245</c:v>
                </c:pt>
                <c:pt idx="223">
                  <c:v>246</c:v>
                </c:pt>
                <c:pt idx="224">
                  <c:v>247</c:v>
                </c:pt>
                <c:pt idx="225">
                  <c:v>248</c:v>
                </c:pt>
                <c:pt idx="226">
                  <c:v>249</c:v>
                </c:pt>
                <c:pt idx="227">
                  <c:v>250</c:v>
                </c:pt>
                <c:pt idx="228">
                  <c:v>251</c:v>
                </c:pt>
                <c:pt idx="229">
                  <c:v>252</c:v>
                </c:pt>
                <c:pt idx="230">
                  <c:v>253</c:v>
                </c:pt>
                <c:pt idx="231">
                  <c:v>254</c:v>
                </c:pt>
                <c:pt idx="232">
                  <c:v>255</c:v>
                </c:pt>
                <c:pt idx="233">
                  <c:v>256</c:v>
                </c:pt>
                <c:pt idx="234">
                  <c:v>257</c:v>
                </c:pt>
                <c:pt idx="235">
                  <c:v>258</c:v>
                </c:pt>
                <c:pt idx="236">
                  <c:v>259</c:v>
                </c:pt>
                <c:pt idx="237">
                  <c:v>260</c:v>
                </c:pt>
                <c:pt idx="238">
                  <c:v>261</c:v>
                </c:pt>
                <c:pt idx="239">
                  <c:v>262</c:v>
                </c:pt>
                <c:pt idx="240">
                  <c:v>263</c:v>
                </c:pt>
                <c:pt idx="241">
                  <c:v>264</c:v>
                </c:pt>
                <c:pt idx="242">
                  <c:v>265</c:v>
                </c:pt>
                <c:pt idx="243">
                  <c:v>266</c:v>
                </c:pt>
                <c:pt idx="244">
                  <c:v>267</c:v>
                </c:pt>
                <c:pt idx="245">
                  <c:v>268</c:v>
                </c:pt>
                <c:pt idx="246">
                  <c:v>269</c:v>
                </c:pt>
                <c:pt idx="247">
                  <c:v>270</c:v>
                </c:pt>
                <c:pt idx="248">
                  <c:v>271</c:v>
                </c:pt>
                <c:pt idx="249">
                  <c:v>272</c:v>
                </c:pt>
                <c:pt idx="250">
                  <c:v>273</c:v>
                </c:pt>
                <c:pt idx="251">
                  <c:v>274</c:v>
                </c:pt>
                <c:pt idx="252">
                  <c:v>275</c:v>
                </c:pt>
                <c:pt idx="253">
                  <c:v>276</c:v>
                </c:pt>
                <c:pt idx="254">
                  <c:v>277</c:v>
                </c:pt>
                <c:pt idx="255">
                  <c:v>278</c:v>
                </c:pt>
                <c:pt idx="256">
                  <c:v>279</c:v>
                </c:pt>
                <c:pt idx="257">
                  <c:v>280</c:v>
                </c:pt>
                <c:pt idx="258">
                  <c:v>281</c:v>
                </c:pt>
                <c:pt idx="259">
                  <c:v>282</c:v>
                </c:pt>
                <c:pt idx="260">
                  <c:v>283</c:v>
                </c:pt>
                <c:pt idx="261">
                  <c:v>284</c:v>
                </c:pt>
                <c:pt idx="262">
                  <c:v>285</c:v>
                </c:pt>
                <c:pt idx="263">
                  <c:v>286</c:v>
                </c:pt>
                <c:pt idx="264">
                  <c:v>287</c:v>
                </c:pt>
                <c:pt idx="265">
                  <c:v>288</c:v>
                </c:pt>
                <c:pt idx="266">
                  <c:v>289</c:v>
                </c:pt>
                <c:pt idx="267">
                  <c:v>290</c:v>
                </c:pt>
                <c:pt idx="268">
                  <c:v>291</c:v>
                </c:pt>
                <c:pt idx="269">
                  <c:v>292</c:v>
                </c:pt>
                <c:pt idx="270">
                  <c:v>293</c:v>
                </c:pt>
                <c:pt idx="271">
                  <c:v>294</c:v>
                </c:pt>
                <c:pt idx="272">
                  <c:v>295</c:v>
                </c:pt>
                <c:pt idx="273">
                  <c:v>296</c:v>
                </c:pt>
                <c:pt idx="274">
                  <c:v>297</c:v>
                </c:pt>
                <c:pt idx="275">
                  <c:v>298</c:v>
                </c:pt>
                <c:pt idx="276">
                  <c:v>299</c:v>
                </c:pt>
                <c:pt idx="277">
                  <c:v>300</c:v>
                </c:pt>
                <c:pt idx="278">
                  <c:v>301</c:v>
                </c:pt>
                <c:pt idx="279">
                  <c:v>302</c:v>
                </c:pt>
                <c:pt idx="280">
                  <c:v>303</c:v>
                </c:pt>
                <c:pt idx="281">
                  <c:v>304</c:v>
                </c:pt>
                <c:pt idx="282">
                  <c:v>305</c:v>
                </c:pt>
                <c:pt idx="283">
                  <c:v>306</c:v>
                </c:pt>
                <c:pt idx="284">
                  <c:v>307</c:v>
                </c:pt>
                <c:pt idx="285">
                  <c:v>308</c:v>
                </c:pt>
                <c:pt idx="286">
                  <c:v>309</c:v>
                </c:pt>
                <c:pt idx="287">
                  <c:v>310</c:v>
                </c:pt>
                <c:pt idx="288">
                  <c:v>312</c:v>
                </c:pt>
                <c:pt idx="289">
                  <c:v>313</c:v>
                </c:pt>
                <c:pt idx="290">
                  <c:v>314</c:v>
                </c:pt>
                <c:pt idx="291">
                  <c:v>315</c:v>
                </c:pt>
                <c:pt idx="292">
                  <c:v>316</c:v>
                </c:pt>
                <c:pt idx="293">
                  <c:v>317</c:v>
                </c:pt>
                <c:pt idx="294">
                  <c:v>318</c:v>
                </c:pt>
                <c:pt idx="295">
                  <c:v>319</c:v>
                </c:pt>
                <c:pt idx="296">
                  <c:v>320</c:v>
                </c:pt>
                <c:pt idx="297">
                  <c:v>322</c:v>
                </c:pt>
                <c:pt idx="298">
                  <c:v>323</c:v>
                </c:pt>
                <c:pt idx="299">
                  <c:v>324</c:v>
                </c:pt>
                <c:pt idx="300">
                  <c:v>325</c:v>
                </c:pt>
                <c:pt idx="301">
                  <c:v>327</c:v>
                </c:pt>
                <c:pt idx="302">
                  <c:v>328</c:v>
                </c:pt>
                <c:pt idx="303">
                  <c:v>330</c:v>
                </c:pt>
                <c:pt idx="304">
                  <c:v>331</c:v>
                </c:pt>
                <c:pt idx="305">
                  <c:v>332</c:v>
                </c:pt>
                <c:pt idx="306">
                  <c:v>333</c:v>
                </c:pt>
                <c:pt idx="307">
                  <c:v>334</c:v>
                </c:pt>
                <c:pt idx="308">
                  <c:v>335</c:v>
                </c:pt>
                <c:pt idx="309">
                  <c:v>336</c:v>
                </c:pt>
                <c:pt idx="310">
                  <c:v>337</c:v>
                </c:pt>
                <c:pt idx="311">
                  <c:v>338</c:v>
                </c:pt>
                <c:pt idx="312">
                  <c:v>339</c:v>
                </c:pt>
                <c:pt idx="313">
                  <c:v>340</c:v>
                </c:pt>
                <c:pt idx="314">
                  <c:v>341</c:v>
                </c:pt>
                <c:pt idx="315">
                  <c:v>342</c:v>
                </c:pt>
                <c:pt idx="316">
                  <c:v>343</c:v>
                </c:pt>
                <c:pt idx="317">
                  <c:v>344</c:v>
                </c:pt>
                <c:pt idx="318">
                  <c:v>345</c:v>
                </c:pt>
                <c:pt idx="319">
                  <c:v>346</c:v>
                </c:pt>
                <c:pt idx="320">
                  <c:v>347</c:v>
                </c:pt>
                <c:pt idx="321">
                  <c:v>348</c:v>
                </c:pt>
                <c:pt idx="322">
                  <c:v>349</c:v>
                </c:pt>
                <c:pt idx="323">
                  <c:v>350</c:v>
                </c:pt>
                <c:pt idx="324">
                  <c:v>351</c:v>
                </c:pt>
                <c:pt idx="325">
                  <c:v>352</c:v>
                </c:pt>
                <c:pt idx="326">
                  <c:v>353</c:v>
                </c:pt>
                <c:pt idx="327">
                  <c:v>354</c:v>
                </c:pt>
                <c:pt idx="328">
                  <c:v>355</c:v>
                </c:pt>
                <c:pt idx="329">
                  <c:v>356</c:v>
                </c:pt>
                <c:pt idx="330">
                  <c:v>357</c:v>
                </c:pt>
                <c:pt idx="331">
                  <c:v>358</c:v>
                </c:pt>
                <c:pt idx="332">
                  <c:v>359</c:v>
                </c:pt>
                <c:pt idx="333">
                  <c:v>360</c:v>
                </c:pt>
                <c:pt idx="334">
                  <c:v>361</c:v>
                </c:pt>
                <c:pt idx="335">
                  <c:v>362</c:v>
                </c:pt>
                <c:pt idx="336">
                  <c:v>363</c:v>
                </c:pt>
                <c:pt idx="337">
                  <c:v>364</c:v>
                </c:pt>
                <c:pt idx="338">
                  <c:v>365</c:v>
                </c:pt>
              </c:numCache>
            </c:numRef>
          </c:xVal>
          <c:yVal>
            <c:numRef>
              <c:f>'2006'!$F$3:$F$341</c:f>
              <c:numCache>
                <c:formatCode>General</c:formatCode>
                <c:ptCount val="339"/>
                <c:pt idx="0">
                  <c:v>5.0628523080734258</c:v>
                </c:pt>
                <c:pt idx="1">
                  <c:v>5.5929742420875339</c:v>
                </c:pt>
                <c:pt idx="2">
                  <c:v>5.1746150817947401</c:v>
                </c:pt>
                <c:pt idx="3">
                  <c:v>5.845614297276291</c:v>
                </c:pt>
                <c:pt idx="4">
                  <c:v>5.9133685364616397</c:v>
                </c:pt>
                <c:pt idx="5">
                  <c:v>5.92821952339325</c:v>
                </c:pt>
                <c:pt idx="6">
                  <c:v>6.1784023939476018</c:v>
                </c:pt>
                <c:pt idx="7">
                  <c:v>6.2304269623420723</c:v>
                </c:pt>
                <c:pt idx="8">
                  <c:v>6.0561664017333996</c:v>
                </c:pt>
                <c:pt idx="9">
                  <c:v>5.7035665552482611</c:v>
                </c:pt>
                <c:pt idx="10">
                  <c:v>6.0047292994560246</c:v>
                </c:pt>
                <c:pt idx="11">
                  <c:v>6.1304928831687926</c:v>
                </c:pt>
                <c:pt idx="12">
                  <c:v>6.1599628889648441</c:v>
                </c:pt>
                <c:pt idx="13">
                  <c:v>6.330553323479462</c:v>
                </c:pt>
                <c:pt idx="14">
                  <c:v>7.2888938990798957</c:v>
                </c:pt>
                <c:pt idx="15">
                  <c:v>7.911799147247315</c:v>
                </c:pt>
                <c:pt idx="16">
                  <c:v>8.0302269504455506</c:v>
                </c:pt>
                <c:pt idx="17">
                  <c:v>8.1674184549613962</c:v>
                </c:pt>
                <c:pt idx="18">
                  <c:v>8.7618950383186345</c:v>
                </c:pt>
                <c:pt idx="19">
                  <c:v>8.9154288329063505</c:v>
                </c:pt>
                <c:pt idx="20">
                  <c:v>9.0488082356918103</c:v>
                </c:pt>
                <c:pt idx="21">
                  <c:v>9.0680381089805611</c:v>
                </c:pt>
                <c:pt idx="22">
                  <c:v>8.9468982357536326</c:v>
                </c:pt>
                <c:pt idx="23">
                  <c:v>8.4599441616416993</c:v>
                </c:pt>
                <c:pt idx="24">
                  <c:v>7.9947464563934316</c:v>
                </c:pt>
                <c:pt idx="25">
                  <c:v>7.5101360981986964</c:v>
                </c:pt>
                <c:pt idx="26">
                  <c:v>7.4021049360832079</c:v>
                </c:pt>
                <c:pt idx="27">
                  <c:v>6.7809374920623782</c:v>
                </c:pt>
                <c:pt idx="28">
                  <c:v>6.9972351381156876</c:v>
                </c:pt>
                <c:pt idx="29">
                  <c:v>6.8842147061988737</c:v>
                </c:pt>
                <c:pt idx="30">
                  <c:v>7.0075993595649706</c:v>
                </c:pt>
                <c:pt idx="31">
                  <c:v>7.7037321753845296</c:v>
                </c:pt>
                <c:pt idx="32">
                  <c:v>7.4935215949974063</c:v>
                </c:pt>
                <c:pt idx="33">
                  <c:v>7.4536935163032538</c:v>
                </c:pt>
                <c:pt idx="34">
                  <c:v>8.3282315751846347</c:v>
                </c:pt>
                <c:pt idx="35">
                  <c:v>7.5368118669639452</c:v>
                </c:pt>
                <c:pt idx="36">
                  <c:v>8.6100252652633671</c:v>
                </c:pt>
                <c:pt idx="37">
                  <c:v>8.8049035948493994</c:v>
                </c:pt>
                <c:pt idx="38">
                  <c:v>8.7267784267043833</c:v>
                </c:pt>
                <c:pt idx="39">
                  <c:v>8.5359218085479736</c:v>
                </c:pt>
                <c:pt idx="40">
                  <c:v>8.3783428262443547</c:v>
                </c:pt>
                <c:pt idx="41">
                  <c:v>7.5669839255126963</c:v>
                </c:pt>
                <c:pt idx="42">
                  <c:v>7.5513442471527066</c:v>
                </c:pt>
                <c:pt idx="43">
                  <c:v>8.9973185912498472</c:v>
                </c:pt>
                <c:pt idx="44">
                  <c:v>8.5505900158218395</c:v>
                </c:pt>
                <c:pt idx="45">
                  <c:v>9.013779380671691</c:v>
                </c:pt>
                <c:pt idx="46">
                  <c:v>8.0552783837814328</c:v>
                </c:pt>
                <c:pt idx="47">
                  <c:v>7.2856156033836381</c:v>
                </c:pt>
                <c:pt idx="48">
                  <c:v>7.2641895794059446</c:v>
                </c:pt>
                <c:pt idx="49">
                  <c:v>7.4876010991722124</c:v>
                </c:pt>
                <c:pt idx="50">
                  <c:v>7.8836264857498204</c:v>
                </c:pt>
                <c:pt idx="51">
                  <c:v>7.8653099517906186</c:v>
                </c:pt>
                <c:pt idx="52">
                  <c:v>8.1304606317489707</c:v>
                </c:pt>
                <c:pt idx="53">
                  <c:v>8.3705867084129402</c:v>
                </c:pt>
                <c:pt idx="54">
                  <c:v>8.1309212141281133</c:v>
                </c:pt>
                <c:pt idx="55">
                  <c:v>8.2201003593727116</c:v>
                </c:pt>
                <c:pt idx="56">
                  <c:v>8.0002572351265009</c:v>
                </c:pt>
                <c:pt idx="57">
                  <c:v>8.1149215660446181</c:v>
                </c:pt>
                <c:pt idx="58">
                  <c:v>7.5592462533348099</c:v>
                </c:pt>
                <c:pt idx="59">
                  <c:v>7.6978541604583608</c:v>
                </c:pt>
                <c:pt idx="60">
                  <c:v>7.7235495147903448</c:v>
                </c:pt>
                <c:pt idx="61">
                  <c:v>7.7037293805885403</c:v>
                </c:pt>
                <c:pt idx="62">
                  <c:v>8.7627072060333262</c:v>
                </c:pt>
                <c:pt idx="63">
                  <c:v>8.1798547381576547</c:v>
                </c:pt>
                <c:pt idx="64">
                  <c:v>7.9738341159187334</c:v>
                </c:pt>
                <c:pt idx="65">
                  <c:v>8.6385042364013707</c:v>
                </c:pt>
                <c:pt idx="66">
                  <c:v>8.5252747537445082</c:v>
                </c:pt>
                <c:pt idx="67">
                  <c:v>8.3499940925994878</c:v>
                </c:pt>
                <c:pt idx="68">
                  <c:v>8.6726477000518809</c:v>
                </c:pt>
                <c:pt idx="69">
                  <c:v>8.4411676042625405</c:v>
                </c:pt>
                <c:pt idx="70">
                  <c:v>8.2885270264732327</c:v>
                </c:pt>
                <c:pt idx="71">
                  <c:v>8.3517782903594977</c:v>
                </c:pt>
                <c:pt idx="72">
                  <c:v>8.3780706131149305</c:v>
                </c:pt>
                <c:pt idx="73">
                  <c:v>8.4138618884811418</c:v>
                </c:pt>
                <c:pt idx="74">
                  <c:v>8.43064016672745</c:v>
                </c:pt>
                <c:pt idx="75">
                  <c:v>8.55129654024811</c:v>
                </c:pt>
                <c:pt idx="76">
                  <c:v>8.2405185799163831</c:v>
                </c:pt>
                <c:pt idx="77">
                  <c:v>8.4052399428520204</c:v>
                </c:pt>
                <c:pt idx="78">
                  <c:v>8.3688807649406467</c:v>
                </c:pt>
                <c:pt idx="79">
                  <c:v>8.1773064431739684</c:v>
                </c:pt>
                <c:pt idx="80">
                  <c:v>7.9738883349609404</c:v>
                </c:pt>
                <c:pt idx="81">
                  <c:v>7.9987933209869402</c:v>
                </c:pt>
                <c:pt idx="82">
                  <c:v>8.8755057311485306</c:v>
                </c:pt>
                <c:pt idx="83">
                  <c:v>8.3193793383659393</c:v>
                </c:pt>
                <c:pt idx="84">
                  <c:v>8.2366734995933477</c:v>
                </c:pt>
                <c:pt idx="85">
                  <c:v>8.3983815134925681</c:v>
                </c:pt>
                <c:pt idx="86">
                  <c:v>8.2914995714881901</c:v>
                </c:pt>
                <c:pt idx="87">
                  <c:v>8.87860236510544</c:v>
                </c:pt>
                <c:pt idx="88">
                  <c:v>9.295943101739498</c:v>
                </c:pt>
                <c:pt idx="89">
                  <c:v>9.0012743454940676</c:v>
                </c:pt>
                <c:pt idx="90">
                  <c:v>7.4866491916580298</c:v>
                </c:pt>
                <c:pt idx="91">
                  <c:v>7.2887250934021104</c:v>
                </c:pt>
                <c:pt idx="92">
                  <c:v>8.4307318360359194</c:v>
                </c:pt>
                <c:pt idx="93">
                  <c:v>8.7629235232429536</c:v>
                </c:pt>
                <c:pt idx="94">
                  <c:v>8.6126579630859403</c:v>
                </c:pt>
                <c:pt idx="95">
                  <c:v>8.548280396415711</c:v>
                </c:pt>
                <c:pt idx="96">
                  <c:v>9.3090400747078004</c:v>
                </c:pt>
                <c:pt idx="97">
                  <c:v>9.4099215897216801</c:v>
                </c:pt>
                <c:pt idx="98">
                  <c:v>9.0505639265327442</c:v>
                </c:pt>
                <c:pt idx="99">
                  <c:v>8.6095887181297304</c:v>
                </c:pt>
                <c:pt idx="100">
                  <c:v>8.4119580734527482</c:v>
                </c:pt>
                <c:pt idx="101">
                  <c:v>8.1932015658874509</c:v>
                </c:pt>
                <c:pt idx="102">
                  <c:v>8.3344326685272296</c:v>
                </c:pt>
                <c:pt idx="103">
                  <c:v>8.4738806913253804</c:v>
                </c:pt>
                <c:pt idx="104">
                  <c:v>8.1916912581344636</c:v>
                </c:pt>
                <c:pt idx="105">
                  <c:v>7.9727290535842901</c:v>
                </c:pt>
                <c:pt idx="106">
                  <c:v>8.758293664205933</c:v>
                </c:pt>
                <c:pt idx="107">
                  <c:v>8.742825586319718</c:v>
                </c:pt>
                <c:pt idx="108">
                  <c:v>8.6419256256522825</c:v>
                </c:pt>
                <c:pt idx="109">
                  <c:v>8.4338871607086201</c:v>
                </c:pt>
                <c:pt idx="110">
                  <c:v>8.411318065171022</c:v>
                </c:pt>
                <c:pt idx="111">
                  <c:v>8.3497107002861011</c:v>
                </c:pt>
                <c:pt idx="112">
                  <c:v>8.3286871269310012</c:v>
                </c:pt>
                <c:pt idx="113">
                  <c:v>8.1432004297897329</c:v>
                </c:pt>
                <c:pt idx="114">
                  <c:v>7.963053469866944</c:v>
                </c:pt>
                <c:pt idx="115">
                  <c:v>7.9925827253379786</c:v>
                </c:pt>
                <c:pt idx="116">
                  <c:v>7.7511917240089421</c:v>
                </c:pt>
                <c:pt idx="117">
                  <c:v>7.9804208911079417</c:v>
                </c:pt>
                <c:pt idx="118">
                  <c:v>8.0248519987976081</c:v>
                </c:pt>
                <c:pt idx="119">
                  <c:v>8.2470645510841383</c:v>
                </c:pt>
                <c:pt idx="120">
                  <c:v>8.6618972377967847</c:v>
                </c:pt>
                <c:pt idx="121">
                  <c:v>8.1588915323959377</c:v>
                </c:pt>
                <c:pt idx="122">
                  <c:v>7.6788702292167637</c:v>
                </c:pt>
                <c:pt idx="123">
                  <c:v>7.6544565683257719</c:v>
                </c:pt>
                <c:pt idx="124">
                  <c:v>7.8253499587257336</c:v>
                </c:pt>
                <c:pt idx="125">
                  <c:v>7.7756596039421098</c:v>
                </c:pt>
                <c:pt idx="126">
                  <c:v>7.8190510475234936</c:v>
                </c:pt>
                <c:pt idx="127">
                  <c:v>8.1072459383377087</c:v>
                </c:pt>
                <c:pt idx="128">
                  <c:v>7.3119235769966036</c:v>
                </c:pt>
                <c:pt idx="129">
                  <c:v>7.4470396660102844</c:v>
                </c:pt>
                <c:pt idx="130">
                  <c:v>7.9050519507682786</c:v>
                </c:pt>
                <c:pt idx="131">
                  <c:v>7.6484863251319837</c:v>
                </c:pt>
                <c:pt idx="132">
                  <c:v>7.164077192248536</c:v>
                </c:pt>
                <c:pt idx="133">
                  <c:v>7.0743597692962652</c:v>
                </c:pt>
                <c:pt idx="134">
                  <c:v>7.0998209197242748</c:v>
                </c:pt>
                <c:pt idx="135">
                  <c:v>8.4122123998878493</c:v>
                </c:pt>
                <c:pt idx="136">
                  <c:v>8.3971473315834047</c:v>
                </c:pt>
                <c:pt idx="137">
                  <c:v>7.99501252097168</c:v>
                </c:pt>
                <c:pt idx="138">
                  <c:v>7.2417507213615426</c:v>
                </c:pt>
                <c:pt idx="139">
                  <c:v>7.0321952411544766</c:v>
                </c:pt>
                <c:pt idx="140">
                  <c:v>7.321373341197968</c:v>
                </c:pt>
                <c:pt idx="141">
                  <c:v>7.3750339831649798</c:v>
                </c:pt>
                <c:pt idx="142">
                  <c:v>7.6249440816306944</c:v>
                </c:pt>
                <c:pt idx="143">
                  <c:v>7.6479927641601568</c:v>
                </c:pt>
                <c:pt idx="144">
                  <c:v>7.8343866520797656</c:v>
                </c:pt>
                <c:pt idx="145">
                  <c:v>8.1704474548553492</c:v>
                </c:pt>
                <c:pt idx="146">
                  <c:v>7.6029372990463093</c:v>
                </c:pt>
                <c:pt idx="147">
                  <c:v>7.4398067339881901</c:v>
                </c:pt>
                <c:pt idx="148">
                  <c:v>8.2196028856864949</c:v>
                </c:pt>
                <c:pt idx="149">
                  <c:v>8.1938460458427507</c:v>
                </c:pt>
                <c:pt idx="150">
                  <c:v>8.1599714415664479</c:v>
                </c:pt>
                <c:pt idx="151">
                  <c:v>8.1164967130645742</c:v>
                </c:pt>
                <c:pt idx="152">
                  <c:v>8.191118324956479</c:v>
                </c:pt>
                <c:pt idx="153">
                  <c:v>7.9055052666778414</c:v>
                </c:pt>
                <c:pt idx="154">
                  <c:v>7.5068902221359259</c:v>
                </c:pt>
                <c:pt idx="155">
                  <c:v>7.8867566572586068</c:v>
                </c:pt>
                <c:pt idx="156">
                  <c:v>7.4048818453788767</c:v>
                </c:pt>
                <c:pt idx="157">
                  <c:v>7.1695454900825508</c:v>
                </c:pt>
                <c:pt idx="158">
                  <c:v>7.8192489190795902</c:v>
                </c:pt>
                <c:pt idx="159">
                  <c:v>8.1664117694458014</c:v>
                </c:pt>
                <c:pt idx="160">
                  <c:v>7.9520073181961068</c:v>
                </c:pt>
                <c:pt idx="161">
                  <c:v>7.691801191303254</c:v>
                </c:pt>
                <c:pt idx="162">
                  <c:v>7.4008774616844182</c:v>
                </c:pt>
                <c:pt idx="163">
                  <c:v>7.5329405155586251</c:v>
                </c:pt>
                <c:pt idx="164">
                  <c:v>7.2985543908988957</c:v>
                </c:pt>
                <c:pt idx="165">
                  <c:v>7.5174797041419987</c:v>
                </c:pt>
                <c:pt idx="166">
                  <c:v>7.8997943805519109</c:v>
                </c:pt>
                <c:pt idx="167">
                  <c:v>7.7021928017532364</c:v>
                </c:pt>
                <c:pt idx="168">
                  <c:v>7.6866654741920479</c:v>
                </c:pt>
                <c:pt idx="169">
                  <c:v>7.862690668988785</c:v>
                </c:pt>
                <c:pt idx="170">
                  <c:v>7.9975893228744486</c:v>
                </c:pt>
                <c:pt idx="171">
                  <c:v>8.1860211760299695</c:v>
                </c:pt>
                <c:pt idx="172">
                  <c:v>7.9628237376365671</c:v>
                </c:pt>
                <c:pt idx="173">
                  <c:v>7.8751364544914253</c:v>
                </c:pt>
                <c:pt idx="174">
                  <c:v>8.0491438065834053</c:v>
                </c:pt>
                <c:pt idx="175">
                  <c:v>7.8691332327049262</c:v>
                </c:pt>
                <c:pt idx="176">
                  <c:v>7.8534376584251291</c:v>
                </c:pt>
                <c:pt idx="177">
                  <c:v>7.8930142054801946</c:v>
                </c:pt>
                <c:pt idx="178">
                  <c:v>7.6609455256553467</c:v>
                </c:pt>
                <c:pt idx="179">
                  <c:v>7.7959738580749391</c:v>
                </c:pt>
                <c:pt idx="180">
                  <c:v>7.6811233937439001</c:v>
                </c:pt>
                <c:pt idx="181">
                  <c:v>7.4948206161735476</c:v>
                </c:pt>
                <c:pt idx="182">
                  <c:v>7.3508120452789276</c:v>
                </c:pt>
                <c:pt idx="183">
                  <c:v>6.9554697068412796</c:v>
                </c:pt>
                <c:pt idx="184">
                  <c:v>7.1759997919418401</c:v>
                </c:pt>
                <c:pt idx="185">
                  <c:v>7.4896977551239097</c:v>
                </c:pt>
                <c:pt idx="186">
                  <c:v>7.4112500675216699</c:v>
                </c:pt>
                <c:pt idx="187">
                  <c:v>7.4499211006759651</c:v>
                </c:pt>
                <c:pt idx="188">
                  <c:v>7.5704164939476017</c:v>
                </c:pt>
                <c:pt idx="189">
                  <c:v>7.0940261897186296</c:v>
                </c:pt>
                <c:pt idx="190">
                  <c:v>6.8101129263610707</c:v>
                </c:pt>
                <c:pt idx="191">
                  <c:v>7.0274798613601686</c:v>
                </c:pt>
                <c:pt idx="192">
                  <c:v>7.297473363809968</c:v>
                </c:pt>
                <c:pt idx="193">
                  <c:v>6.9645270816856399</c:v>
                </c:pt>
                <c:pt idx="194">
                  <c:v>7.1132437659049996</c:v>
                </c:pt>
                <c:pt idx="195">
                  <c:v>7.600438192472077</c:v>
                </c:pt>
                <c:pt idx="196">
                  <c:v>7.4417390559356704</c:v>
                </c:pt>
                <c:pt idx="197">
                  <c:v>7.4322020940994298</c:v>
                </c:pt>
                <c:pt idx="198">
                  <c:v>7.3764358528335556</c:v>
                </c:pt>
                <c:pt idx="199">
                  <c:v>7.7610618255271921</c:v>
                </c:pt>
                <c:pt idx="200">
                  <c:v>7.5897413902999897</c:v>
                </c:pt>
                <c:pt idx="201">
                  <c:v>7.1901917659790042</c:v>
                </c:pt>
                <c:pt idx="202">
                  <c:v>7.2318465233322149</c:v>
                </c:pt>
                <c:pt idx="203">
                  <c:v>7.1322763265968314</c:v>
                </c:pt>
                <c:pt idx="204">
                  <c:v>6.9183017149703998</c:v>
                </c:pt>
                <c:pt idx="205">
                  <c:v>7.5652908381019461</c:v>
                </c:pt>
                <c:pt idx="206">
                  <c:v>6.8303243320014957</c:v>
                </c:pt>
                <c:pt idx="207">
                  <c:v>7.3557034972206123</c:v>
                </c:pt>
                <c:pt idx="208">
                  <c:v>6.8987660910003701</c:v>
                </c:pt>
                <c:pt idx="209">
                  <c:v>7.2300466747146697</c:v>
                </c:pt>
                <c:pt idx="210">
                  <c:v>7.8771867168296756</c:v>
                </c:pt>
                <c:pt idx="211">
                  <c:v>7.8364307658668526</c:v>
                </c:pt>
                <c:pt idx="212">
                  <c:v>7.0588313238166824</c:v>
                </c:pt>
                <c:pt idx="213">
                  <c:v>7.1461709343406703</c:v>
                </c:pt>
                <c:pt idx="214">
                  <c:v>7.0692626203697211</c:v>
                </c:pt>
                <c:pt idx="215">
                  <c:v>6.7085282406761166</c:v>
                </c:pt>
                <c:pt idx="216">
                  <c:v>7.2182900859031696</c:v>
                </c:pt>
                <c:pt idx="217">
                  <c:v>7.2797482086822516</c:v>
                </c:pt>
                <c:pt idx="218">
                  <c:v>7.0192748992927561</c:v>
                </c:pt>
                <c:pt idx="219">
                  <c:v>6.9810851300079353</c:v>
                </c:pt>
                <c:pt idx="220">
                  <c:v>6.9721138348800666</c:v>
                </c:pt>
                <c:pt idx="221">
                  <c:v>6.7408377591979853</c:v>
                </c:pt>
                <c:pt idx="222">
                  <c:v>6.7970869412109254</c:v>
                </c:pt>
                <c:pt idx="223">
                  <c:v>6.7678164838485726</c:v>
                </c:pt>
                <c:pt idx="224">
                  <c:v>6.6019380753730781</c:v>
                </c:pt>
                <c:pt idx="225">
                  <c:v>6.6124442724586352</c:v>
                </c:pt>
                <c:pt idx="226">
                  <c:v>6.519240062029267</c:v>
                </c:pt>
                <c:pt idx="227">
                  <c:v>6.5662339976417554</c:v>
                </c:pt>
                <c:pt idx="228">
                  <c:v>6.3645581652488676</c:v>
                </c:pt>
                <c:pt idx="229">
                  <c:v>6.6061576583587467</c:v>
                </c:pt>
                <c:pt idx="230">
                  <c:v>6.5872950212631229</c:v>
                </c:pt>
                <c:pt idx="231">
                  <c:v>6.5796892634559638</c:v>
                </c:pt>
                <c:pt idx="232">
                  <c:v>6.450913448625184</c:v>
                </c:pt>
                <c:pt idx="233">
                  <c:v>6.5387259386306766</c:v>
                </c:pt>
                <c:pt idx="234">
                  <c:v>7.0398261521255501</c:v>
                </c:pt>
                <c:pt idx="235">
                  <c:v>7.4535202389518744</c:v>
                </c:pt>
                <c:pt idx="236">
                  <c:v>7.7473304338691724</c:v>
                </c:pt>
                <c:pt idx="237">
                  <c:v>7.9523147457550056</c:v>
                </c:pt>
                <c:pt idx="238">
                  <c:v>8.2471081499015391</c:v>
                </c:pt>
                <c:pt idx="239">
                  <c:v>8.2987157347343405</c:v>
                </c:pt>
                <c:pt idx="240">
                  <c:v>7.9417934567710899</c:v>
                </c:pt>
                <c:pt idx="241">
                  <c:v>7.5823027612930307</c:v>
                </c:pt>
                <c:pt idx="242">
                  <c:v>7.8476116267044036</c:v>
                </c:pt>
                <c:pt idx="243">
                  <c:v>7.617820146652206</c:v>
                </c:pt>
                <c:pt idx="244">
                  <c:v>7.3691760907699546</c:v>
                </c:pt>
                <c:pt idx="245">
                  <c:v>7.6273593443252414</c:v>
                </c:pt>
                <c:pt idx="246">
                  <c:v>7.6617839644523631</c:v>
                </c:pt>
                <c:pt idx="247">
                  <c:v>7.7472823633781438</c:v>
                </c:pt>
                <c:pt idx="248">
                  <c:v>7.6941113696685539</c:v>
                </c:pt>
                <c:pt idx="249">
                  <c:v>7.5923684985305799</c:v>
                </c:pt>
                <c:pt idx="250">
                  <c:v>7.7736641196052556</c:v>
                </c:pt>
                <c:pt idx="251">
                  <c:v>7.4296906904228299</c:v>
                </c:pt>
                <c:pt idx="252">
                  <c:v>7.1959473688407751</c:v>
                </c:pt>
                <c:pt idx="253">
                  <c:v>7.1301081238677986</c:v>
                </c:pt>
                <c:pt idx="254">
                  <c:v>7.5649252787864336</c:v>
                </c:pt>
                <c:pt idx="255">
                  <c:v>6.9528146506507733</c:v>
                </c:pt>
                <c:pt idx="256">
                  <c:v>7.7073117500884871</c:v>
                </c:pt>
                <c:pt idx="257">
                  <c:v>7.4818147535545361</c:v>
                </c:pt>
                <c:pt idx="258">
                  <c:v>7.5857057048904428</c:v>
                </c:pt>
                <c:pt idx="259">
                  <c:v>7.2109744279197656</c:v>
                </c:pt>
                <c:pt idx="260">
                  <c:v>7.6306862694717337</c:v>
                </c:pt>
                <c:pt idx="261">
                  <c:v>7.8398985487312327</c:v>
                </c:pt>
                <c:pt idx="262">
                  <c:v>7.3578163629890287</c:v>
                </c:pt>
                <c:pt idx="263">
                  <c:v>7.2875350692695449</c:v>
                </c:pt>
                <c:pt idx="264">
                  <c:v>7.270610902672578</c:v>
                </c:pt>
                <c:pt idx="265">
                  <c:v>7.3147217267417846</c:v>
                </c:pt>
                <c:pt idx="266">
                  <c:v>7.5652628901420602</c:v>
                </c:pt>
                <c:pt idx="267">
                  <c:v>7.5379174882575946</c:v>
                </c:pt>
                <c:pt idx="268">
                  <c:v>7.3743889442504846</c:v>
                </c:pt>
                <c:pt idx="269">
                  <c:v>7.3552384431678766</c:v>
                </c:pt>
                <c:pt idx="270">
                  <c:v>7.3238730067314046</c:v>
                </c:pt>
                <c:pt idx="271">
                  <c:v>7.2185891290740978</c:v>
                </c:pt>
                <c:pt idx="272">
                  <c:v>7.5396877120376598</c:v>
                </c:pt>
                <c:pt idx="273">
                  <c:v>7.6793811179237377</c:v>
                </c:pt>
                <c:pt idx="274">
                  <c:v>7.7178453361747748</c:v>
                </c:pt>
                <c:pt idx="275">
                  <c:v>7.9159382401084741</c:v>
                </c:pt>
                <c:pt idx="276">
                  <c:v>8.1904291282653823</c:v>
                </c:pt>
                <c:pt idx="277">
                  <c:v>8.1831358286499096</c:v>
                </c:pt>
                <c:pt idx="278">
                  <c:v>8.008706462363433</c:v>
                </c:pt>
                <c:pt idx="279">
                  <c:v>8.0458375629272503</c:v>
                </c:pt>
                <c:pt idx="280">
                  <c:v>7.8861451558959956</c:v>
                </c:pt>
                <c:pt idx="281">
                  <c:v>7.1761121427406316</c:v>
                </c:pt>
                <c:pt idx="282">
                  <c:v>7.0494978231285099</c:v>
                </c:pt>
                <c:pt idx="283">
                  <c:v>7.1402632945770304</c:v>
                </c:pt>
                <c:pt idx="284">
                  <c:v>6.9001349820762643</c:v>
                </c:pt>
                <c:pt idx="285">
                  <c:v>7.3772938552024847</c:v>
                </c:pt>
                <c:pt idx="286">
                  <c:v>7.1679664303481916</c:v>
                </c:pt>
                <c:pt idx="287">
                  <c:v>7.4304089529922503</c:v>
                </c:pt>
                <c:pt idx="288">
                  <c:v>7.5359108247367734</c:v>
                </c:pt>
                <c:pt idx="289">
                  <c:v>8.3499041001686098</c:v>
                </c:pt>
                <c:pt idx="290">
                  <c:v>8.3565109978889502</c:v>
                </c:pt>
                <c:pt idx="291">
                  <c:v>8.3017838617721527</c:v>
                </c:pt>
                <c:pt idx="292">
                  <c:v>8.2831643719276506</c:v>
                </c:pt>
                <c:pt idx="293">
                  <c:v>8.3577228214302064</c:v>
                </c:pt>
                <c:pt idx="294">
                  <c:v>8.3432698134475718</c:v>
                </c:pt>
                <c:pt idx="295">
                  <c:v>7.822391946649919</c:v>
                </c:pt>
                <c:pt idx="296">
                  <c:v>7.43431272403107</c:v>
                </c:pt>
                <c:pt idx="297">
                  <c:v>6.83658858773346</c:v>
                </c:pt>
                <c:pt idx="298">
                  <c:v>5.757936516437506</c:v>
                </c:pt>
                <c:pt idx="299">
                  <c:v>4.71303328359833</c:v>
                </c:pt>
                <c:pt idx="300">
                  <c:v>4.5534772626113904</c:v>
                </c:pt>
                <c:pt idx="301">
                  <c:v>5.172414459432205</c:v>
                </c:pt>
                <c:pt idx="302">
                  <c:v>5.3499404596755946</c:v>
                </c:pt>
                <c:pt idx="303">
                  <c:v>5.464736704964448</c:v>
                </c:pt>
                <c:pt idx="304">
                  <c:v>5.7574742571807649</c:v>
                </c:pt>
                <c:pt idx="305">
                  <c:v>5.6701748917190447</c:v>
                </c:pt>
                <c:pt idx="306">
                  <c:v>5.6245738824279652</c:v>
                </c:pt>
                <c:pt idx="307">
                  <c:v>5.7542993689361577</c:v>
                </c:pt>
                <c:pt idx="308">
                  <c:v>5.9149934308502203</c:v>
                </c:pt>
                <c:pt idx="309">
                  <c:v>5.3958500144439698</c:v>
                </c:pt>
                <c:pt idx="310">
                  <c:v>4.6269549645046242</c:v>
                </c:pt>
                <c:pt idx="311">
                  <c:v>4.7437894545089723</c:v>
                </c:pt>
                <c:pt idx="312">
                  <c:v>4.9917778512519844</c:v>
                </c:pt>
                <c:pt idx="313">
                  <c:v>5.2327736684280399</c:v>
                </c:pt>
                <c:pt idx="314">
                  <c:v>5.3116193349792482</c:v>
                </c:pt>
                <c:pt idx="315">
                  <c:v>5.4572729227935799</c:v>
                </c:pt>
                <c:pt idx="316">
                  <c:v>5.2417695577606302</c:v>
                </c:pt>
                <c:pt idx="317">
                  <c:v>5.5077508510871844</c:v>
                </c:pt>
                <c:pt idx="318">
                  <c:v>5.9696775271087654</c:v>
                </c:pt>
                <c:pt idx="319">
                  <c:v>5.897128535923005</c:v>
                </c:pt>
                <c:pt idx="320">
                  <c:v>5.8168290164978016</c:v>
                </c:pt>
                <c:pt idx="321">
                  <c:v>5.7658726191307066</c:v>
                </c:pt>
                <c:pt idx="322">
                  <c:v>5.88153077950287</c:v>
                </c:pt>
                <c:pt idx="323">
                  <c:v>6.1789501739616401</c:v>
                </c:pt>
                <c:pt idx="324">
                  <c:v>6.6820005960983266</c:v>
                </c:pt>
                <c:pt idx="325">
                  <c:v>7.2428775831047068</c:v>
                </c:pt>
                <c:pt idx="326">
                  <c:v>7.3117631557067879</c:v>
                </c:pt>
                <c:pt idx="327">
                  <c:v>7.3243833364791744</c:v>
                </c:pt>
                <c:pt idx="328">
                  <c:v>7.2405634920250002</c:v>
                </c:pt>
                <c:pt idx="329">
                  <c:v>7.1519818741630417</c:v>
                </c:pt>
                <c:pt idx="330">
                  <c:v>7.1474481561080836</c:v>
                </c:pt>
                <c:pt idx="331">
                  <c:v>7.0485470335327154</c:v>
                </c:pt>
                <c:pt idx="332">
                  <c:v>6.0767701967308101</c:v>
                </c:pt>
                <c:pt idx="333">
                  <c:v>5.9748825551605229</c:v>
                </c:pt>
                <c:pt idx="334">
                  <c:v>6.3826337877937327</c:v>
                </c:pt>
                <c:pt idx="335">
                  <c:v>6.8485665243873601</c:v>
                </c:pt>
                <c:pt idx="336">
                  <c:v>6.7753048602241517</c:v>
                </c:pt>
                <c:pt idx="337">
                  <c:v>6.6758922899826052</c:v>
                </c:pt>
                <c:pt idx="338">
                  <c:v>6.5210225829116828</c:v>
                </c:pt>
              </c:numCache>
            </c:numRef>
          </c:yVal>
          <c:smooth val="0"/>
          <c:extLst>
            <c:ext xmlns:c16="http://schemas.microsoft.com/office/drawing/2014/chart" uri="{C3380CC4-5D6E-409C-BE32-E72D297353CC}">
              <c16:uniqueId val="{00000002-D0AC-4A1A-94B3-F24289EA89CA}"/>
            </c:ext>
          </c:extLst>
        </c:ser>
        <c:dLbls>
          <c:showLegendKey val="0"/>
          <c:showVal val="0"/>
          <c:showCatName val="0"/>
          <c:showSerName val="0"/>
          <c:showPercent val="0"/>
          <c:showBubbleSize val="0"/>
        </c:dLbls>
        <c:axId val="-1434058688"/>
        <c:axId val="-1434051264"/>
      </c:scatterChart>
      <c:valAx>
        <c:axId val="-1434058688"/>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 of days after startup</a:t>
                </a:r>
              </a:p>
            </c:rich>
          </c:tx>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34051264"/>
        <c:crosses val="autoZero"/>
        <c:crossBetween val="midCat"/>
      </c:valAx>
      <c:valAx>
        <c:axId val="-1434051264"/>
        <c:scaling>
          <c:orientation val="minMax"/>
          <c:min val="0"/>
        </c:scaling>
        <c:delete val="0"/>
        <c:axPos val="l"/>
        <c:majorGridlines/>
        <c:title>
          <c:tx>
            <c:rich>
              <a:bodyPr rot="0" vert="horz"/>
              <a:lstStyle/>
              <a:p>
                <a:pPr algn="ctr">
                  <a:defRPr sz="1000" b="1" i="0" u="none" strike="noStrike" baseline="0">
                    <a:solidFill>
                      <a:srgbClr val="000000"/>
                    </a:solidFill>
                    <a:latin typeface="Calibri"/>
                    <a:ea typeface="Calibri"/>
                    <a:cs typeface="Calibri"/>
                  </a:defRPr>
                </a:pPr>
                <a:r>
                  <a:rPr lang="en-US"/>
                  <a:t>DUTY (MW)</a:t>
                </a:r>
              </a:p>
            </c:rich>
          </c:tx>
          <c:overlay val="0"/>
        </c:title>
        <c:numFmt formatCode="General" sourceLinked="1"/>
        <c:majorTickMark val="out"/>
        <c:minorTickMark val="none"/>
        <c:tickLblPos val="nextTo"/>
        <c:crossAx val="-1434058688"/>
        <c:crosses val="autoZero"/>
        <c:crossBetween val="midCat"/>
      </c:valAx>
    </c:plotArea>
    <c:legend>
      <c:legendPos val="r"/>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image" Target="../media/image91.emf"/><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4.png"/></Relationships>
</file>

<file path=ppt/diagrams/_rels/data2.xml.rels><?xml version="1.0" encoding="UTF-8" standalone="yes"?>
<Relationships xmlns="http://schemas.openxmlformats.org/package/2006/relationships"><Relationship Id="rId1" Type="http://schemas.openxmlformats.org/officeDocument/2006/relationships/image" Target="../media/image98.png"/></Relationships>
</file>

<file path=ppt/diagrams/_rels/data3.xml.rels><?xml version="1.0" encoding="UTF-8" standalone="yes"?>
<Relationships xmlns="http://schemas.openxmlformats.org/package/2006/relationships"><Relationship Id="rId1" Type="http://schemas.openxmlformats.org/officeDocument/2006/relationships/image" Target="../media/image98.png"/></Relationships>
</file>

<file path=ppt/diagrams/_rels/data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100.emf"/><Relationship Id="rId5" Type="http://schemas.openxmlformats.org/officeDocument/2006/relationships/image" Target="../media/image98.png"/><Relationship Id="rId4" Type="http://schemas.openxmlformats.org/officeDocument/2006/relationships/image" Target="../media/image103.emf"/></Relationships>
</file>

<file path=ppt/diagrams/_rels/data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99.emf"/></Relationships>
</file>

<file path=ppt/diagrams/_rels/drawing1.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image" Target="../media/image91.emf"/><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3.emf"/><Relationship Id="rId1" Type="http://schemas.openxmlformats.org/officeDocument/2006/relationships/image" Target="../media/image98.png"/><Relationship Id="rId5" Type="http://schemas.openxmlformats.org/officeDocument/2006/relationships/image" Target="../media/image102.emf"/><Relationship Id="rId4" Type="http://schemas.openxmlformats.org/officeDocument/2006/relationships/image" Target="../media/image101.emf"/></Relationships>
</file>

<file path=ppt/diagrams/_rels/drawing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10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98697-F8A9-C64B-893D-6CA01B3D4CBD}" type="doc">
      <dgm:prSet loTypeId="urn:microsoft.com/office/officeart/2005/8/layout/bList2" loCatId="list" qsTypeId="urn:microsoft.com/office/officeart/2005/8/quickstyle/simple4" qsCatId="simple" csTypeId="urn:microsoft.com/office/officeart/2005/8/colors/accent1_2" csCatId="accent1" phldr="1"/>
      <dgm:spPr/>
    </dgm:pt>
    <dgm:pt modelId="{53436EA2-97F4-FA45-95BE-289F21C021B7}">
      <dgm:prSet phldrT="[Text]"/>
      <dgm:spPr/>
      <dgm:t>
        <a:bodyPr/>
        <a:lstStyle/>
        <a:p>
          <a:r>
            <a:rPr lang="en-US" dirty="0"/>
            <a:t>Processing Refinery</a:t>
          </a:r>
        </a:p>
      </dgm:t>
    </dgm:pt>
    <dgm:pt modelId="{714007D5-D370-A542-9E95-B1E9E2C0FC33}" type="parTrans" cxnId="{6D4C19C9-4C0B-AA46-AF8B-29AEF988C883}">
      <dgm:prSet/>
      <dgm:spPr/>
      <dgm:t>
        <a:bodyPr/>
        <a:lstStyle/>
        <a:p>
          <a:endParaRPr lang="en-US"/>
        </a:p>
      </dgm:t>
    </dgm:pt>
    <dgm:pt modelId="{55B22894-C289-204F-A67B-F2D0F6899094}" type="sibTrans" cxnId="{6D4C19C9-4C0B-AA46-AF8B-29AEF988C883}">
      <dgm:prSet/>
      <dgm:spPr/>
      <dgm:t>
        <a:bodyPr/>
        <a:lstStyle/>
        <a:p>
          <a:endParaRPr lang="en-US"/>
        </a:p>
      </dgm:t>
    </dgm:pt>
    <dgm:pt modelId="{5987E366-1C71-8544-907E-738F2E044188}">
      <dgm:prSet phldrT="[Text]"/>
      <dgm:spPr/>
      <dgm:t>
        <a:bodyPr/>
        <a:lstStyle/>
        <a:p>
          <a:r>
            <a:rPr lang="en-US" dirty="0"/>
            <a:t>Industrial Services Groups </a:t>
          </a:r>
        </a:p>
      </dgm:t>
    </dgm:pt>
    <dgm:pt modelId="{7EF46E85-B213-DE42-8199-F21A7BDBC353}" type="parTrans" cxnId="{B4856A1F-43B7-AA48-B1AA-2C393F3289FE}">
      <dgm:prSet/>
      <dgm:spPr/>
      <dgm:t>
        <a:bodyPr/>
        <a:lstStyle/>
        <a:p>
          <a:endParaRPr lang="en-US"/>
        </a:p>
      </dgm:t>
    </dgm:pt>
    <dgm:pt modelId="{0EA3B1B4-4657-F74D-9CE7-253C0B22AA52}" type="sibTrans" cxnId="{B4856A1F-43B7-AA48-B1AA-2C393F3289FE}">
      <dgm:prSet/>
      <dgm:spPr/>
      <dgm:t>
        <a:bodyPr/>
        <a:lstStyle/>
        <a:p>
          <a:endParaRPr lang="en-US"/>
        </a:p>
      </dgm:t>
    </dgm:pt>
    <dgm:pt modelId="{4B5C9955-80D1-004E-8410-85607F73027E}">
      <dgm:prSet phldrT="[Text]"/>
      <dgm:spPr/>
      <dgm:t>
        <a:bodyPr/>
        <a:lstStyle/>
        <a:p>
          <a:r>
            <a:rPr lang="en-US" dirty="0"/>
            <a:t>Stand Alone Cleaning Facility</a:t>
          </a:r>
        </a:p>
      </dgm:t>
    </dgm:pt>
    <dgm:pt modelId="{579A8310-6D25-0942-89B8-9C74A06D11E8}" type="parTrans" cxnId="{EA5299E7-DECE-1C41-BC13-5651FA32154E}">
      <dgm:prSet/>
      <dgm:spPr/>
      <dgm:t>
        <a:bodyPr/>
        <a:lstStyle/>
        <a:p>
          <a:endParaRPr lang="en-US"/>
        </a:p>
      </dgm:t>
    </dgm:pt>
    <dgm:pt modelId="{625EF913-3656-B849-83A6-A847963461A4}" type="sibTrans" cxnId="{EA5299E7-DECE-1C41-BC13-5651FA32154E}">
      <dgm:prSet/>
      <dgm:spPr/>
      <dgm:t>
        <a:bodyPr/>
        <a:lstStyle/>
        <a:p>
          <a:endParaRPr lang="en-US"/>
        </a:p>
      </dgm:t>
    </dgm:pt>
    <dgm:pt modelId="{846189C9-DA5B-AC46-8EBD-17AC3E78C59C}">
      <dgm:prSet/>
      <dgm:spPr/>
      <dgm:t>
        <a:bodyPr/>
        <a:lstStyle/>
        <a:p>
          <a:r>
            <a:rPr lang="en-US" dirty="0"/>
            <a:t>3</a:t>
          </a:r>
          <a:r>
            <a:rPr lang="en-US" baseline="30000" dirty="0"/>
            <a:t>rd</a:t>
          </a:r>
          <a:r>
            <a:rPr lang="en-US" dirty="0"/>
            <a:t> Party Influencers</a:t>
          </a:r>
        </a:p>
      </dgm:t>
    </dgm:pt>
    <dgm:pt modelId="{0653DA14-0FEE-8B4F-BF5E-4EA0D31A7B14}" type="parTrans" cxnId="{90D08539-6B8D-1D4C-B158-89CE9CD24698}">
      <dgm:prSet/>
      <dgm:spPr/>
      <dgm:t>
        <a:bodyPr/>
        <a:lstStyle/>
        <a:p>
          <a:endParaRPr lang="en-US"/>
        </a:p>
      </dgm:t>
    </dgm:pt>
    <dgm:pt modelId="{602209D7-5A09-3443-99F1-194AED2D703D}" type="sibTrans" cxnId="{90D08539-6B8D-1D4C-B158-89CE9CD24698}">
      <dgm:prSet/>
      <dgm:spPr/>
      <dgm:t>
        <a:bodyPr/>
        <a:lstStyle/>
        <a:p>
          <a:endParaRPr lang="en-US"/>
        </a:p>
      </dgm:t>
    </dgm:pt>
    <dgm:pt modelId="{9A85F291-7C14-3644-B2A0-65FA12BEE339}" type="pres">
      <dgm:prSet presAssocID="{E9698697-F8A9-C64B-893D-6CA01B3D4CBD}" presName="diagram" presStyleCnt="0">
        <dgm:presLayoutVars>
          <dgm:dir/>
          <dgm:animLvl val="lvl"/>
          <dgm:resizeHandles val="exact"/>
        </dgm:presLayoutVars>
      </dgm:prSet>
      <dgm:spPr/>
    </dgm:pt>
    <dgm:pt modelId="{E0E3FBC7-777E-1E4F-98B4-B57C3A61D3D4}" type="pres">
      <dgm:prSet presAssocID="{53436EA2-97F4-FA45-95BE-289F21C021B7}" presName="compNode" presStyleCnt="0"/>
      <dgm:spPr/>
    </dgm:pt>
    <dgm:pt modelId="{AA9D9260-AD51-564F-9941-5EB97B54BE4E}" type="pres">
      <dgm:prSet presAssocID="{53436EA2-97F4-FA45-95BE-289F21C021B7}" presName="childRect" presStyleLbl="bgAcc1" presStyleIdx="0" presStyleCnt="4">
        <dgm:presLayoutVars>
          <dgm:bulletEnabled val="1"/>
        </dgm:presLayoutVars>
      </dgm:prSet>
      <dgm:spPr>
        <a:blipFill rotWithShape="0">
          <a:blip xmlns:r="http://schemas.openxmlformats.org/officeDocument/2006/relationships" r:embed="rId1"/>
          <a:stretch>
            <a:fillRect/>
          </a:stretch>
        </a:blipFill>
      </dgm:spPr>
    </dgm:pt>
    <dgm:pt modelId="{1C828D74-3D86-884D-AB88-70BEE2C0954F}" type="pres">
      <dgm:prSet presAssocID="{53436EA2-97F4-FA45-95BE-289F21C021B7}" presName="parentText" presStyleLbl="node1" presStyleIdx="0" presStyleCnt="0">
        <dgm:presLayoutVars>
          <dgm:chMax val="0"/>
          <dgm:bulletEnabled val="1"/>
        </dgm:presLayoutVars>
      </dgm:prSet>
      <dgm:spPr/>
    </dgm:pt>
    <dgm:pt modelId="{84BDBDF4-7805-F445-8978-21695D44B436}" type="pres">
      <dgm:prSet presAssocID="{53436EA2-97F4-FA45-95BE-289F21C021B7}" presName="parentRect" presStyleLbl="alignNode1" presStyleIdx="0" presStyleCnt="4"/>
      <dgm:spPr/>
    </dgm:pt>
    <dgm:pt modelId="{FFBEC045-E461-5D42-9024-A95BDFDBCB6C}" type="pres">
      <dgm:prSet presAssocID="{53436EA2-97F4-FA45-95BE-289F21C021B7}" presName="adorn" presStyleLbl="fgAccFollowNode1" presStyleIdx="0"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AD4B4FAA-D696-6E49-980E-367A4BC8CA97}" type="pres">
      <dgm:prSet presAssocID="{55B22894-C289-204F-A67B-F2D0F6899094}" presName="sibTrans" presStyleLbl="sibTrans2D1" presStyleIdx="0" presStyleCnt="0"/>
      <dgm:spPr/>
    </dgm:pt>
    <dgm:pt modelId="{F22B56D7-D70E-4F48-8A8C-A23B2F361C97}" type="pres">
      <dgm:prSet presAssocID="{5987E366-1C71-8544-907E-738F2E044188}" presName="compNode" presStyleCnt="0"/>
      <dgm:spPr/>
    </dgm:pt>
    <dgm:pt modelId="{7FDE97AA-7747-384E-A4D5-5FA198467DD7}" type="pres">
      <dgm:prSet presAssocID="{5987E366-1C71-8544-907E-738F2E044188}" presName="childRect" presStyleLbl="bgAcc1" presStyleIdx="1" presStyleCnt="4">
        <dgm:presLayoutVars>
          <dgm:bulletEnabled val="1"/>
        </dgm:presLayoutVars>
      </dgm:prSet>
      <dgm:spPr>
        <a:blipFill rotWithShape="0">
          <a:blip xmlns:r="http://schemas.openxmlformats.org/officeDocument/2006/relationships" r:embed="rId3"/>
          <a:stretch>
            <a:fillRect/>
          </a:stretch>
        </a:blipFill>
      </dgm:spPr>
    </dgm:pt>
    <dgm:pt modelId="{3FBCACC2-1F6F-5F42-869A-EC6A96FC21E6}" type="pres">
      <dgm:prSet presAssocID="{5987E366-1C71-8544-907E-738F2E044188}" presName="parentText" presStyleLbl="node1" presStyleIdx="0" presStyleCnt="0">
        <dgm:presLayoutVars>
          <dgm:chMax val="0"/>
          <dgm:bulletEnabled val="1"/>
        </dgm:presLayoutVars>
      </dgm:prSet>
      <dgm:spPr/>
    </dgm:pt>
    <dgm:pt modelId="{F0F5FD13-80DC-C145-A4F9-DFC789CA13C5}" type="pres">
      <dgm:prSet presAssocID="{5987E366-1C71-8544-907E-738F2E044188}" presName="parentRect" presStyleLbl="alignNode1" presStyleIdx="1" presStyleCnt="4"/>
      <dgm:spPr/>
    </dgm:pt>
    <dgm:pt modelId="{1748D0F7-DC73-3942-8182-50D5C30E2555}" type="pres">
      <dgm:prSet presAssocID="{5987E366-1C71-8544-907E-738F2E044188}" presName="adorn" presStyleLbl="fgAccFollowNode1" presStyleIdx="1"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11" t="18556" r="-311" b="18556"/>
          </a:stretch>
        </a:blipFill>
      </dgm:spPr>
    </dgm:pt>
    <dgm:pt modelId="{B69A6BD3-4E85-AC42-8C99-7B437EF3FB92}" type="pres">
      <dgm:prSet presAssocID="{0EA3B1B4-4657-F74D-9CE7-253C0B22AA52}" presName="sibTrans" presStyleLbl="sibTrans2D1" presStyleIdx="0" presStyleCnt="0"/>
      <dgm:spPr/>
    </dgm:pt>
    <dgm:pt modelId="{7DE2CF3F-69DE-C041-9B3E-5EE88F402DDD}" type="pres">
      <dgm:prSet presAssocID="{4B5C9955-80D1-004E-8410-85607F73027E}" presName="compNode" presStyleCnt="0"/>
      <dgm:spPr/>
    </dgm:pt>
    <dgm:pt modelId="{AE7118A6-5476-6B45-BBA1-957CF6BFC7DB}" type="pres">
      <dgm:prSet presAssocID="{4B5C9955-80D1-004E-8410-85607F73027E}" presName="childRect" presStyleLbl="bgAcc1" presStyleIdx="2" presStyleCnt="4">
        <dgm:presLayoutVars>
          <dgm:bulletEnabled val="1"/>
        </dgm:presLayoutVars>
      </dgm:prSet>
      <dgm:spPr>
        <a:blipFill rotWithShape="0">
          <a:blip xmlns:r="http://schemas.openxmlformats.org/officeDocument/2006/relationships" r:embed="rId5"/>
          <a:stretch>
            <a:fillRect/>
          </a:stretch>
        </a:blipFill>
      </dgm:spPr>
    </dgm:pt>
    <dgm:pt modelId="{36A42D50-D084-B842-B3F3-475BCD0826F5}" type="pres">
      <dgm:prSet presAssocID="{4B5C9955-80D1-004E-8410-85607F73027E}" presName="parentText" presStyleLbl="node1" presStyleIdx="0" presStyleCnt="0">
        <dgm:presLayoutVars>
          <dgm:chMax val="0"/>
          <dgm:bulletEnabled val="1"/>
        </dgm:presLayoutVars>
      </dgm:prSet>
      <dgm:spPr/>
    </dgm:pt>
    <dgm:pt modelId="{0FE9D219-9A4E-BF4F-9D5D-A82314D84ECF}" type="pres">
      <dgm:prSet presAssocID="{4B5C9955-80D1-004E-8410-85607F73027E}" presName="parentRect" presStyleLbl="alignNode1" presStyleIdx="2" presStyleCnt="4"/>
      <dgm:spPr/>
    </dgm:pt>
    <dgm:pt modelId="{07A0EE2D-8F5A-F149-911D-EC8BF2CA25AA}" type="pres">
      <dgm:prSet presAssocID="{4B5C9955-80D1-004E-8410-85607F73027E}" presName="adorn" presStyleLbl="fgAccFollowNode1" presStyleIdx="2" presStyleCnt="4" custLinFactNeighborX="1058" custLinFactNeighborY="1175"/>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311" t="-311" r="-25466" b="-311"/>
          </a:stretch>
        </a:blipFill>
      </dgm:spPr>
    </dgm:pt>
    <dgm:pt modelId="{69082BDF-EBC0-B246-A2C9-0BF8B759ADA7}" type="pres">
      <dgm:prSet presAssocID="{625EF913-3656-B849-83A6-A847963461A4}" presName="sibTrans" presStyleLbl="sibTrans2D1" presStyleIdx="0" presStyleCnt="0"/>
      <dgm:spPr/>
    </dgm:pt>
    <dgm:pt modelId="{819FEE5A-EB67-544B-9512-32089FDADE5B}" type="pres">
      <dgm:prSet presAssocID="{846189C9-DA5B-AC46-8EBD-17AC3E78C59C}" presName="compNode" presStyleCnt="0"/>
      <dgm:spPr/>
    </dgm:pt>
    <dgm:pt modelId="{F682082E-3263-D04A-A405-4C0AC10C67B2}" type="pres">
      <dgm:prSet presAssocID="{846189C9-DA5B-AC46-8EBD-17AC3E78C59C}" presName="childRect" presStyleLbl="bgAcc1" presStyleIdx="3" presStyleCnt="4" custLinFactNeighborX="-869" custLinFactNeighborY="1594">
        <dgm:presLayoutVars>
          <dgm:bulletEnabled val="1"/>
        </dgm:presLayoutVars>
      </dgm:prSet>
      <dgm:spPr/>
    </dgm:pt>
    <dgm:pt modelId="{AA10BA15-15B6-ED4D-95EB-35B1419D0A57}" type="pres">
      <dgm:prSet presAssocID="{846189C9-DA5B-AC46-8EBD-17AC3E78C59C}" presName="parentText" presStyleLbl="node1" presStyleIdx="0" presStyleCnt="0">
        <dgm:presLayoutVars>
          <dgm:chMax val="0"/>
          <dgm:bulletEnabled val="1"/>
        </dgm:presLayoutVars>
      </dgm:prSet>
      <dgm:spPr/>
    </dgm:pt>
    <dgm:pt modelId="{86129F27-6FF8-AE40-B286-A66C9B9AB0D3}" type="pres">
      <dgm:prSet presAssocID="{846189C9-DA5B-AC46-8EBD-17AC3E78C59C}" presName="parentRect" presStyleLbl="alignNode1" presStyleIdx="3" presStyleCnt="4"/>
      <dgm:spPr/>
    </dgm:pt>
    <dgm:pt modelId="{D07D7D66-1118-8640-A145-6CF9EC3DF0B9}" type="pres">
      <dgm:prSet presAssocID="{846189C9-DA5B-AC46-8EBD-17AC3E78C59C}" presName="adorn" presStyleLbl="fgAccFollow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Lst>
  <dgm:cxnLst>
    <dgm:cxn modelId="{5BF9821C-70A3-2E41-AB48-D940B4FBE641}" type="presOf" srcId="{E9698697-F8A9-C64B-893D-6CA01B3D4CBD}" destId="{9A85F291-7C14-3644-B2A0-65FA12BEE339}" srcOrd="0" destOrd="0" presId="urn:microsoft.com/office/officeart/2005/8/layout/bList2"/>
    <dgm:cxn modelId="{0590AF1C-0BC4-434D-9291-0EAE3D4A1D91}" type="presOf" srcId="{5987E366-1C71-8544-907E-738F2E044188}" destId="{3FBCACC2-1F6F-5F42-869A-EC6A96FC21E6}" srcOrd="0" destOrd="0" presId="urn:microsoft.com/office/officeart/2005/8/layout/bList2"/>
    <dgm:cxn modelId="{B4856A1F-43B7-AA48-B1AA-2C393F3289FE}" srcId="{E9698697-F8A9-C64B-893D-6CA01B3D4CBD}" destId="{5987E366-1C71-8544-907E-738F2E044188}" srcOrd="1" destOrd="0" parTransId="{7EF46E85-B213-DE42-8199-F21A7BDBC353}" sibTransId="{0EA3B1B4-4657-F74D-9CE7-253C0B22AA52}"/>
    <dgm:cxn modelId="{82D5ED1F-F18F-FF4D-8E84-C82EAEDA13E8}" type="presOf" srcId="{53436EA2-97F4-FA45-95BE-289F21C021B7}" destId="{84BDBDF4-7805-F445-8978-21695D44B436}" srcOrd="1" destOrd="0" presId="urn:microsoft.com/office/officeart/2005/8/layout/bList2"/>
    <dgm:cxn modelId="{90D08539-6B8D-1D4C-B158-89CE9CD24698}" srcId="{E9698697-F8A9-C64B-893D-6CA01B3D4CBD}" destId="{846189C9-DA5B-AC46-8EBD-17AC3E78C59C}" srcOrd="3" destOrd="0" parTransId="{0653DA14-0FEE-8B4F-BF5E-4EA0D31A7B14}" sibTransId="{602209D7-5A09-3443-99F1-194AED2D703D}"/>
    <dgm:cxn modelId="{3523C354-422F-854E-9C7D-ADFAAD31F37B}" type="presOf" srcId="{4B5C9955-80D1-004E-8410-85607F73027E}" destId="{36A42D50-D084-B842-B3F3-475BCD0826F5}" srcOrd="0" destOrd="0" presId="urn:microsoft.com/office/officeart/2005/8/layout/bList2"/>
    <dgm:cxn modelId="{98684157-2561-AF40-A89F-B7DAADF11CC3}" type="presOf" srcId="{0EA3B1B4-4657-F74D-9CE7-253C0B22AA52}" destId="{B69A6BD3-4E85-AC42-8C99-7B437EF3FB92}" srcOrd="0" destOrd="0" presId="urn:microsoft.com/office/officeart/2005/8/layout/bList2"/>
    <dgm:cxn modelId="{A0F8E996-882C-9947-B5CC-3EEC2190B0DD}" type="presOf" srcId="{55B22894-C289-204F-A67B-F2D0F6899094}" destId="{AD4B4FAA-D696-6E49-980E-367A4BC8CA97}" srcOrd="0" destOrd="0" presId="urn:microsoft.com/office/officeart/2005/8/layout/bList2"/>
    <dgm:cxn modelId="{A670079D-73B2-4241-827E-710F63D155CF}" type="presOf" srcId="{53436EA2-97F4-FA45-95BE-289F21C021B7}" destId="{1C828D74-3D86-884D-AB88-70BEE2C0954F}" srcOrd="0" destOrd="0" presId="urn:microsoft.com/office/officeart/2005/8/layout/bList2"/>
    <dgm:cxn modelId="{438280B5-B5BE-B540-8F4C-9280C681390D}" type="presOf" srcId="{625EF913-3656-B849-83A6-A847963461A4}" destId="{69082BDF-EBC0-B246-A2C9-0BF8B759ADA7}" srcOrd="0" destOrd="0" presId="urn:microsoft.com/office/officeart/2005/8/layout/bList2"/>
    <dgm:cxn modelId="{1427EBB5-8AFB-1D41-B0C8-510B22362C22}" type="presOf" srcId="{846189C9-DA5B-AC46-8EBD-17AC3E78C59C}" destId="{AA10BA15-15B6-ED4D-95EB-35B1419D0A57}" srcOrd="0" destOrd="0" presId="urn:microsoft.com/office/officeart/2005/8/layout/bList2"/>
    <dgm:cxn modelId="{D9D2BAC2-CB35-2248-AA04-8CA964BBD583}" type="presOf" srcId="{5987E366-1C71-8544-907E-738F2E044188}" destId="{F0F5FD13-80DC-C145-A4F9-DFC789CA13C5}" srcOrd="1" destOrd="0" presId="urn:microsoft.com/office/officeart/2005/8/layout/bList2"/>
    <dgm:cxn modelId="{F58982C7-3742-944F-AA60-BD2E653284A5}" type="presOf" srcId="{4B5C9955-80D1-004E-8410-85607F73027E}" destId="{0FE9D219-9A4E-BF4F-9D5D-A82314D84ECF}" srcOrd="1" destOrd="0" presId="urn:microsoft.com/office/officeart/2005/8/layout/bList2"/>
    <dgm:cxn modelId="{701C6BC8-1A23-6B44-B29D-376FB65E41E9}" type="presOf" srcId="{846189C9-DA5B-AC46-8EBD-17AC3E78C59C}" destId="{86129F27-6FF8-AE40-B286-A66C9B9AB0D3}" srcOrd="1" destOrd="0" presId="urn:microsoft.com/office/officeart/2005/8/layout/bList2"/>
    <dgm:cxn modelId="{6D4C19C9-4C0B-AA46-AF8B-29AEF988C883}" srcId="{E9698697-F8A9-C64B-893D-6CA01B3D4CBD}" destId="{53436EA2-97F4-FA45-95BE-289F21C021B7}" srcOrd="0" destOrd="0" parTransId="{714007D5-D370-A542-9E95-B1E9E2C0FC33}" sibTransId="{55B22894-C289-204F-A67B-F2D0F6899094}"/>
    <dgm:cxn modelId="{EA5299E7-DECE-1C41-BC13-5651FA32154E}" srcId="{E9698697-F8A9-C64B-893D-6CA01B3D4CBD}" destId="{4B5C9955-80D1-004E-8410-85607F73027E}" srcOrd="2" destOrd="0" parTransId="{579A8310-6D25-0942-89B8-9C74A06D11E8}" sibTransId="{625EF913-3656-B849-83A6-A847963461A4}"/>
    <dgm:cxn modelId="{B500A24C-049A-9041-BBD8-9427C648FF6B}" type="presParOf" srcId="{9A85F291-7C14-3644-B2A0-65FA12BEE339}" destId="{E0E3FBC7-777E-1E4F-98B4-B57C3A61D3D4}" srcOrd="0" destOrd="0" presId="urn:microsoft.com/office/officeart/2005/8/layout/bList2"/>
    <dgm:cxn modelId="{EA6CF723-AD0E-A540-B7AA-002C209EB3FC}" type="presParOf" srcId="{E0E3FBC7-777E-1E4F-98B4-B57C3A61D3D4}" destId="{AA9D9260-AD51-564F-9941-5EB97B54BE4E}" srcOrd="0" destOrd="0" presId="urn:microsoft.com/office/officeart/2005/8/layout/bList2"/>
    <dgm:cxn modelId="{B65E5296-AA31-234D-B09D-8EE81F9A8951}" type="presParOf" srcId="{E0E3FBC7-777E-1E4F-98B4-B57C3A61D3D4}" destId="{1C828D74-3D86-884D-AB88-70BEE2C0954F}" srcOrd="1" destOrd="0" presId="urn:microsoft.com/office/officeart/2005/8/layout/bList2"/>
    <dgm:cxn modelId="{6A8C5035-B1BF-F745-9336-93CD0350B442}" type="presParOf" srcId="{E0E3FBC7-777E-1E4F-98B4-B57C3A61D3D4}" destId="{84BDBDF4-7805-F445-8978-21695D44B436}" srcOrd="2" destOrd="0" presId="urn:microsoft.com/office/officeart/2005/8/layout/bList2"/>
    <dgm:cxn modelId="{1E890A4D-265D-204E-8CB2-DEA5BBBF1142}" type="presParOf" srcId="{E0E3FBC7-777E-1E4F-98B4-B57C3A61D3D4}" destId="{FFBEC045-E461-5D42-9024-A95BDFDBCB6C}" srcOrd="3" destOrd="0" presId="urn:microsoft.com/office/officeart/2005/8/layout/bList2"/>
    <dgm:cxn modelId="{A1C8CACC-6EAB-6E4D-B76D-1C2CB85D7FCC}" type="presParOf" srcId="{9A85F291-7C14-3644-B2A0-65FA12BEE339}" destId="{AD4B4FAA-D696-6E49-980E-367A4BC8CA97}" srcOrd="1" destOrd="0" presId="urn:microsoft.com/office/officeart/2005/8/layout/bList2"/>
    <dgm:cxn modelId="{A9DC9E0B-4E18-1B4A-9A2E-3C9DEAF34901}" type="presParOf" srcId="{9A85F291-7C14-3644-B2A0-65FA12BEE339}" destId="{F22B56D7-D70E-4F48-8A8C-A23B2F361C97}" srcOrd="2" destOrd="0" presId="urn:microsoft.com/office/officeart/2005/8/layout/bList2"/>
    <dgm:cxn modelId="{D0D8065E-76BF-0C41-B5C5-0EFC845FA756}" type="presParOf" srcId="{F22B56D7-D70E-4F48-8A8C-A23B2F361C97}" destId="{7FDE97AA-7747-384E-A4D5-5FA198467DD7}" srcOrd="0" destOrd="0" presId="urn:microsoft.com/office/officeart/2005/8/layout/bList2"/>
    <dgm:cxn modelId="{F19DB097-4A3A-8E41-A926-D8BFB6E2AB8A}" type="presParOf" srcId="{F22B56D7-D70E-4F48-8A8C-A23B2F361C97}" destId="{3FBCACC2-1F6F-5F42-869A-EC6A96FC21E6}" srcOrd="1" destOrd="0" presId="urn:microsoft.com/office/officeart/2005/8/layout/bList2"/>
    <dgm:cxn modelId="{7C9204B1-D6EE-A149-BFFE-D086985A92E4}" type="presParOf" srcId="{F22B56D7-D70E-4F48-8A8C-A23B2F361C97}" destId="{F0F5FD13-80DC-C145-A4F9-DFC789CA13C5}" srcOrd="2" destOrd="0" presId="urn:microsoft.com/office/officeart/2005/8/layout/bList2"/>
    <dgm:cxn modelId="{8C0F2619-2595-B742-AE31-9B9C46178433}" type="presParOf" srcId="{F22B56D7-D70E-4F48-8A8C-A23B2F361C97}" destId="{1748D0F7-DC73-3942-8182-50D5C30E2555}" srcOrd="3" destOrd="0" presId="urn:microsoft.com/office/officeart/2005/8/layout/bList2"/>
    <dgm:cxn modelId="{386F9DF1-9528-F54F-A320-03D9C9E422D4}" type="presParOf" srcId="{9A85F291-7C14-3644-B2A0-65FA12BEE339}" destId="{B69A6BD3-4E85-AC42-8C99-7B437EF3FB92}" srcOrd="3" destOrd="0" presId="urn:microsoft.com/office/officeart/2005/8/layout/bList2"/>
    <dgm:cxn modelId="{CB38AE91-5313-184D-A1BF-C1B59BC51F84}" type="presParOf" srcId="{9A85F291-7C14-3644-B2A0-65FA12BEE339}" destId="{7DE2CF3F-69DE-C041-9B3E-5EE88F402DDD}" srcOrd="4" destOrd="0" presId="urn:microsoft.com/office/officeart/2005/8/layout/bList2"/>
    <dgm:cxn modelId="{A75271FE-CD80-F744-B4F0-7A44BD57C6BA}" type="presParOf" srcId="{7DE2CF3F-69DE-C041-9B3E-5EE88F402DDD}" destId="{AE7118A6-5476-6B45-BBA1-957CF6BFC7DB}" srcOrd="0" destOrd="0" presId="urn:microsoft.com/office/officeart/2005/8/layout/bList2"/>
    <dgm:cxn modelId="{194DD891-5845-6845-9A6F-F5E2E535DB55}" type="presParOf" srcId="{7DE2CF3F-69DE-C041-9B3E-5EE88F402DDD}" destId="{36A42D50-D084-B842-B3F3-475BCD0826F5}" srcOrd="1" destOrd="0" presId="urn:microsoft.com/office/officeart/2005/8/layout/bList2"/>
    <dgm:cxn modelId="{D5B45841-E893-FC48-93F3-D0D9755CA375}" type="presParOf" srcId="{7DE2CF3F-69DE-C041-9B3E-5EE88F402DDD}" destId="{0FE9D219-9A4E-BF4F-9D5D-A82314D84ECF}" srcOrd="2" destOrd="0" presId="urn:microsoft.com/office/officeart/2005/8/layout/bList2"/>
    <dgm:cxn modelId="{EA10BC36-F3A4-9E49-AD59-139A3758129A}" type="presParOf" srcId="{7DE2CF3F-69DE-C041-9B3E-5EE88F402DDD}" destId="{07A0EE2D-8F5A-F149-911D-EC8BF2CA25AA}" srcOrd="3" destOrd="0" presId="urn:microsoft.com/office/officeart/2005/8/layout/bList2"/>
    <dgm:cxn modelId="{9C0574A0-AE29-B145-9AA3-50771062EE34}" type="presParOf" srcId="{9A85F291-7C14-3644-B2A0-65FA12BEE339}" destId="{69082BDF-EBC0-B246-A2C9-0BF8B759ADA7}" srcOrd="5" destOrd="0" presId="urn:microsoft.com/office/officeart/2005/8/layout/bList2"/>
    <dgm:cxn modelId="{1ED82978-03A4-364E-97C0-96D746966058}" type="presParOf" srcId="{9A85F291-7C14-3644-B2A0-65FA12BEE339}" destId="{819FEE5A-EB67-544B-9512-32089FDADE5B}" srcOrd="6" destOrd="0" presId="urn:microsoft.com/office/officeart/2005/8/layout/bList2"/>
    <dgm:cxn modelId="{2C575C05-3A44-904F-9027-7E7A68970C07}" type="presParOf" srcId="{819FEE5A-EB67-544B-9512-32089FDADE5B}" destId="{F682082E-3263-D04A-A405-4C0AC10C67B2}" srcOrd="0" destOrd="0" presId="urn:microsoft.com/office/officeart/2005/8/layout/bList2"/>
    <dgm:cxn modelId="{99D148FF-D86A-D848-A349-4255599C502E}" type="presParOf" srcId="{819FEE5A-EB67-544B-9512-32089FDADE5B}" destId="{AA10BA15-15B6-ED4D-95EB-35B1419D0A57}" srcOrd="1" destOrd="0" presId="urn:microsoft.com/office/officeart/2005/8/layout/bList2"/>
    <dgm:cxn modelId="{F0814FFB-1472-4448-9A1D-4653B2B3B73A}" type="presParOf" srcId="{819FEE5A-EB67-544B-9512-32089FDADE5B}" destId="{86129F27-6FF8-AE40-B286-A66C9B9AB0D3}" srcOrd="2" destOrd="0" presId="urn:microsoft.com/office/officeart/2005/8/layout/bList2"/>
    <dgm:cxn modelId="{B2EECCB8-8B2E-9545-ABD9-A3BADA821197}" type="presParOf" srcId="{819FEE5A-EB67-544B-9512-32089FDADE5B}" destId="{D07D7D66-1118-8640-A145-6CF9EC3DF0B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9E739F-8372-A04D-96D7-CE05F07CCF8A}"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FE6490B5-7F72-8646-8CC1-4A0BA14A6BCC}">
      <dgm:prSet phldrT="[Text]"/>
      <dgm:spPr/>
      <dgm:t>
        <a:bodyPr/>
        <a:lstStyle/>
        <a:p>
          <a:r>
            <a:rPr lang="en-US" dirty="0"/>
            <a:t>Cleaning &amp; Maintainance </a:t>
          </a:r>
        </a:p>
      </dgm:t>
    </dgm:pt>
    <dgm:pt modelId="{31B02684-5A6E-A94D-9AA2-2BB209311208}" type="parTrans" cxnId="{1EE0C2E2-DEB9-624E-8B53-A67A1A05ECA9}">
      <dgm:prSet/>
      <dgm:spPr/>
      <dgm:t>
        <a:bodyPr/>
        <a:lstStyle/>
        <a:p>
          <a:endParaRPr lang="en-US"/>
        </a:p>
      </dgm:t>
    </dgm:pt>
    <dgm:pt modelId="{7781ACB2-D35E-A641-9557-9E6B37CE257C}" type="sibTrans" cxnId="{1EE0C2E2-DEB9-624E-8B53-A67A1A05ECA9}">
      <dgm:prSet/>
      <dgm:spPr/>
      <dgm:t>
        <a:bodyPr/>
        <a:lstStyle/>
        <a:p>
          <a:endParaRPr lang="en-US"/>
        </a:p>
      </dgm:t>
    </dgm:pt>
    <dgm:pt modelId="{604A2EA8-3B6C-2A44-BF3B-E23568A9460F}">
      <dgm:prSet phldrT="[Text]"/>
      <dgm:spPr/>
      <dgm:t>
        <a:bodyPr/>
        <a:lstStyle/>
        <a:p>
          <a:r>
            <a:rPr lang="en-US" dirty="0"/>
            <a:t>Cost Reduction</a:t>
          </a:r>
        </a:p>
      </dgm:t>
    </dgm:pt>
    <dgm:pt modelId="{BC8E4355-25D3-8749-A2E9-C8492F156548}" type="parTrans" cxnId="{AB56A1AF-2B54-7A46-B029-5B7951F8D54B}">
      <dgm:prSet/>
      <dgm:spPr/>
      <dgm:t>
        <a:bodyPr/>
        <a:lstStyle/>
        <a:p>
          <a:endParaRPr lang="en-US"/>
        </a:p>
      </dgm:t>
    </dgm:pt>
    <dgm:pt modelId="{626E8751-43E9-CF4F-AE6A-AFFB238C1BEE}" type="sibTrans" cxnId="{AB56A1AF-2B54-7A46-B029-5B7951F8D54B}">
      <dgm:prSet/>
      <dgm:spPr/>
      <dgm:t>
        <a:bodyPr/>
        <a:lstStyle/>
        <a:p>
          <a:endParaRPr lang="en-US"/>
        </a:p>
      </dgm:t>
    </dgm:pt>
    <dgm:pt modelId="{57031FDE-3B44-A648-A462-46F84D942EAF}">
      <dgm:prSet phldrT="[Text]"/>
      <dgm:spPr/>
      <dgm:t>
        <a:bodyPr/>
        <a:lstStyle/>
        <a:p>
          <a:r>
            <a:rPr lang="en-US" dirty="0"/>
            <a:t>Faster/Safer/Cheaper</a:t>
          </a:r>
        </a:p>
      </dgm:t>
    </dgm:pt>
    <dgm:pt modelId="{553913DE-8668-4C49-9A4E-FC480ED34AFD}" type="parTrans" cxnId="{41A639B0-8E17-C742-BEE6-BC33536AA0BF}">
      <dgm:prSet/>
      <dgm:spPr/>
      <dgm:t>
        <a:bodyPr/>
        <a:lstStyle/>
        <a:p>
          <a:endParaRPr lang="en-US"/>
        </a:p>
      </dgm:t>
    </dgm:pt>
    <dgm:pt modelId="{55C1088A-5CFC-3543-8247-E65DB3377A0F}" type="sibTrans" cxnId="{41A639B0-8E17-C742-BEE6-BC33536AA0BF}">
      <dgm:prSet/>
      <dgm:spPr/>
      <dgm:t>
        <a:bodyPr/>
        <a:lstStyle/>
        <a:p>
          <a:endParaRPr lang="en-US"/>
        </a:p>
      </dgm:t>
    </dgm:pt>
    <dgm:pt modelId="{A607E8F2-4BBF-A743-812D-040561D87E4D}">
      <dgm:prSet phldrT="[Text]"/>
      <dgm:spPr/>
      <dgm:t>
        <a:bodyPr/>
        <a:lstStyle/>
        <a:p>
          <a:r>
            <a:rPr lang="en-US" dirty="0"/>
            <a:t>Process &amp; Operational Efficiencies</a:t>
          </a:r>
        </a:p>
      </dgm:t>
    </dgm:pt>
    <dgm:pt modelId="{BCC6D0AC-6BE6-5340-8A05-52C48AFFE635}" type="parTrans" cxnId="{4897ADE8-3013-1C40-92CE-679C465EBC17}">
      <dgm:prSet/>
      <dgm:spPr/>
      <dgm:t>
        <a:bodyPr/>
        <a:lstStyle/>
        <a:p>
          <a:endParaRPr lang="en-US"/>
        </a:p>
      </dgm:t>
    </dgm:pt>
    <dgm:pt modelId="{E7320D13-DDF8-CF40-A0AE-FB39A27E7B96}" type="sibTrans" cxnId="{4897ADE8-3013-1C40-92CE-679C465EBC17}">
      <dgm:prSet/>
      <dgm:spPr/>
      <dgm:t>
        <a:bodyPr/>
        <a:lstStyle/>
        <a:p>
          <a:endParaRPr lang="en-US"/>
        </a:p>
      </dgm:t>
    </dgm:pt>
    <dgm:pt modelId="{62601BF2-2165-5F45-8AA4-70DC4F97BCD5}">
      <dgm:prSet phldrT="[Text]"/>
      <dgm:spPr/>
      <dgm:t>
        <a:bodyPr/>
        <a:lstStyle/>
        <a:p>
          <a:r>
            <a:rPr lang="en-US" dirty="0"/>
            <a:t>⇧ Through-put</a:t>
          </a:r>
        </a:p>
      </dgm:t>
    </dgm:pt>
    <dgm:pt modelId="{7AFA9546-08EF-EB4E-BC17-F22083C3C3F2}" type="parTrans" cxnId="{F467949F-EDB9-DC41-8971-27D268D29B84}">
      <dgm:prSet/>
      <dgm:spPr/>
      <dgm:t>
        <a:bodyPr/>
        <a:lstStyle/>
        <a:p>
          <a:endParaRPr lang="en-US"/>
        </a:p>
      </dgm:t>
    </dgm:pt>
    <dgm:pt modelId="{F331D463-E7C0-0E47-91DF-AAA824D0D393}" type="sibTrans" cxnId="{F467949F-EDB9-DC41-8971-27D268D29B84}">
      <dgm:prSet/>
      <dgm:spPr/>
      <dgm:t>
        <a:bodyPr/>
        <a:lstStyle/>
        <a:p>
          <a:endParaRPr lang="en-US"/>
        </a:p>
      </dgm:t>
    </dgm:pt>
    <dgm:pt modelId="{0FBC25F5-7CB7-C641-B9CE-7CFA0A23E074}">
      <dgm:prSet phldrT="[Text]"/>
      <dgm:spPr/>
      <dgm:t>
        <a:bodyPr/>
        <a:lstStyle/>
        <a:p>
          <a:r>
            <a:rPr lang="en-US" dirty="0"/>
            <a:t>⇧ Heat Transfer</a:t>
          </a:r>
        </a:p>
      </dgm:t>
    </dgm:pt>
    <dgm:pt modelId="{CAEFEA4E-7419-B749-B90B-01369FE6A58B}" type="parTrans" cxnId="{EEC2882E-C2B9-0548-9B64-4A5CB638F678}">
      <dgm:prSet/>
      <dgm:spPr/>
      <dgm:t>
        <a:bodyPr/>
        <a:lstStyle/>
        <a:p>
          <a:endParaRPr lang="en-US"/>
        </a:p>
      </dgm:t>
    </dgm:pt>
    <dgm:pt modelId="{D4CAC459-A6C8-454C-8BDA-04F70A4A11EA}" type="sibTrans" cxnId="{EEC2882E-C2B9-0548-9B64-4A5CB638F678}">
      <dgm:prSet/>
      <dgm:spPr/>
      <dgm:t>
        <a:bodyPr/>
        <a:lstStyle/>
        <a:p>
          <a:endParaRPr lang="en-US"/>
        </a:p>
      </dgm:t>
    </dgm:pt>
    <dgm:pt modelId="{4D7EDB88-2F55-5B4E-8BC3-38F3CBEF33DF}">
      <dgm:prSet phldrT="[Text]"/>
      <dgm:spPr/>
      <dgm:t>
        <a:bodyPr/>
        <a:lstStyle/>
        <a:p>
          <a:r>
            <a:rPr lang="en-US" dirty="0"/>
            <a:t>Environmental Sustainability</a:t>
          </a:r>
        </a:p>
      </dgm:t>
    </dgm:pt>
    <dgm:pt modelId="{C2F34895-659C-3F46-B306-CEE30082CC9A}" type="parTrans" cxnId="{F79CC60C-90F7-7F46-A922-993354295E2D}">
      <dgm:prSet/>
      <dgm:spPr/>
      <dgm:t>
        <a:bodyPr/>
        <a:lstStyle/>
        <a:p>
          <a:endParaRPr lang="en-US"/>
        </a:p>
      </dgm:t>
    </dgm:pt>
    <dgm:pt modelId="{FDB1504E-0956-2C49-906C-C763CFDDAC41}" type="sibTrans" cxnId="{F79CC60C-90F7-7F46-A922-993354295E2D}">
      <dgm:prSet/>
      <dgm:spPr/>
      <dgm:t>
        <a:bodyPr/>
        <a:lstStyle/>
        <a:p>
          <a:endParaRPr lang="en-US"/>
        </a:p>
      </dgm:t>
    </dgm:pt>
    <dgm:pt modelId="{BD49B91F-FAAA-1F49-BDFF-C7C57B8F7437}">
      <dgm:prSet phldrT="[Text]"/>
      <dgm:spPr/>
      <dgm:t>
        <a:bodyPr/>
        <a:lstStyle/>
        <a:p>
          <a:r>
            <a:rPr lang="en-US" dirty="0"/>
            <a:t>Cost Avoidance</a:t>
          </a:r>
        </a:p>
      </dgm:t>
    </dgm:pt>
    <dgm:pt modelId="{12A74E38-C71C-D249-85B7-7C2F189DCB37}" type="parTrans" cxnId="{2AA08C4C-7B32-FA46-ABB2-E25FA4F22DEB}">
      <dgm:prSet/>
      <dgm:spPr/>
      <dgm:t>
        <a:bodyPr/>
        <a:lstStyle/>
        <a:p>
          <a:endParaRPr lang="en-US"/>
        </a:p>
      </dgm:t>
    </dgm:pt>
    <dgm:pt modelId="{8F794845-44FA-8D4C-AC0C-FD136AC9F7AD}" type="sibTrans" cxnId="{2AA08C4C-7B32-FA46-ABB2-E25FA4F22DEB}">
      <dgm:prSet/>
      <dgm:spPr/>
      <dgm:t>
        <a:bodyPr/>
        <a:lstStyle/>
        <a:p>
          <a:endParaRPr lang="en-US"/>
        </a:p>
      </dgm:t>
    </dgm:pt>
    <dgm:pt modelId="{FF7AB224-7DF0-4F44-8869-102E4A5FAD37}">
      <dgm:prSet phldrT="[Text]"/>
      <dgm:spPr/>
      <dgm:t>
        <a:bodyPr/>
        <a:lstStyle/>
        <a:p>
          <a:r>
            <a:rPr lang="en-US" dirty="0"/>
            <a:t>Reduce CO</a:t>
          </a:r>
          <a:r>
            <a:rPr lang="en-US" baseline="-25000" dirty="0"/>
            <a:t>2 </a:t>
          </a:r>
          <a:r>
            <a:rPr lang="en-US" baseline="0" dirty="0"/>
            <a:t>Emissions</a:t>
          </a:r>
          <a:endParaRPr lang="en-US" baseline="-25000" dirty="0"/>
        </a:p>
      </dgm:t>
    </dgm:pt>
    <dgm:pt modelId="{ACA6D09F-88E1-7E4A-9714-A485C710F151}" type="parTrans" cxnId="{F6EB41E8-CD72-A948-B5A7-09EBADDC0CE1}">
      <dgm:prSet/>
      <dgm:spPr/>
      <dgm:t>
        <a:bodyPr/>
        <a:lstStyle/>
        <a:p>
          <a:endParaRPr lang="en-US"/>
        </a:p>
      </dgm:t>
    </dgm:pt>
    <dgm:pt modelId="{215CD161-B377-C444-90C1-5F47FD49F1C6}" type="sibTrans" cxnId="{F6EB41E8-CD72-A948-B5A7-09EBADDC0CE1}">
      <dgm:prSet/>
      <dgm:spPr/>
      <dgm:t>
        <a:bodyPr/>
        <a:lstStyle/>
        <a:p>
          <a:endParaRPr lang="en-US"/>
        </a:p>
      </dgm:t>
    </dgm:pt>
    <dgm:pt modelId="{9EB2B03B-BA14-DE4A-BBB3-87224F1ABB46}">
      <dgm:prSet/>
      <dgm:spPr/>
      <dgm:t>
        <a:bodyPr/>
        <a:lstStyle/>
        <a:p>
          <a:r>
            <a:rPr lang="en-US" dirty="0"/>
            <a:t>Procurement</a:t>
          </a:r>
        </a:p>
      </dgm:t>
    </dgm:pt>
    <dgm:pt modelId="{E1E2C062-7341-CD40-B3B8-74642B003B4F}" type="parTrans" cxnId="{9386B672-8C45-D84B-9D3F-8B82DCADA1D6}">
      <dgm:prSet/>
      <dgm:spPr/>
      <dgm:t>
        <a:bodyPr/>
        <a:lstStyle/>
        <a:p>
          <a:endParaRPr lang="en-US"/>
        </a:p>
      </dgm:t>
    </dgm:pt>
    <dgm:pt modelId="{8CBC9E62-88CF-2843-9DD6-1E520A24CF3F}" type="sibTrans" cxnId="{9386B672-8C45-D84B-9D3F-8B82DCADA1D6}">
      <dgm:prSet/>
      <dgm:spPr/>
      <dgm:t>
        <a:bodyPr/>
        <a:lstStyle/>
        <a:p>
          <a:endParaRPr lang="en-US"/>
        </a:p>
      </dgm:t>
    </dgm:pt>
    <dgm:pt modelId="{3773B1D5-DD3A-5D4F-8A51-A398B0161782}">
      <dgm:prSet/>
      <dgm:spPr/>
      <dgm:t>
        <a:bodyPr/>
        <a:lstStyle/>
        <a:p>
          <a:r>
            <a:rPr lang="en-US" dirty="0"/>
            <a:t>Total Cost of Operation</a:t>
          </a:r>
        </a:p>
      </dgm:t>
    </dgm:pt>
    <dgm:pt modelId="{EE44D27F-AED1-F94A-8F93-9F5C78C094D2}" type="parTrans" cxnId="{6F9C2DEB-FEF5-A843-A229-A76A473BC3A9}">
      <dgm:prSet/>
      <dgm:spPr/>
      <dgm:t>
        <a:bodyPr/>
        <a:lstStyle/>
        <a:p>
          <a:endParaRPr lang="en-US"/>
        </a:p>
      </dgm:t>
    </dgm:pt>
    <dgm:pt modelId="{8484F032-D023-A144-979B-BDDB45505F24}" type="sibTrans" cxnId="{6F9C2DEB-FEF5-A843-A229-A76A473BC3A9}">
      <dgm:prSet/>
      <dgm:spPr/>
      <dgm:t>
        <a:bodyPr/>
        <a:lstStyle/>
        <a:p>
          <a:endParaRPr lang="en-US"/>
        </a:p>
      </dgm:t>
    </dgm:pt>
    <dgm:pt modelId="{3300C829-FA81-B248-B23C-2DCBA67B6171}">
      <dgm:prSet/>
      <dgm:spPr/>
      <dgm:t>
        <a:bodyPr/>
        <a:lstStyle/>
        <a:p>
          <a:r>
            <a:rPr lang="en-US" dirty="0"/>
            <a:t>Total Overall Savings</a:t>
          </a:r>
        </a:p>
      </dgm:t>
    </dgm:pt>
    <dgm:pt modelId="{A2EB4724-A9FD-184F-9866-EF0F36EF8699}" type="parTrans" cxnId="{734A0D9E-2835-9849-A592-B06B8272D684}">
      <dgm:prSet/>
      <dgm:spPr/>
      <dgm:t>
        <a:bodyPr/>
        <a:lstStyle/>
        <a:p>
          <a:endParaRPr lang="en-US"/>
        </a:p>
      </dgm:t>
    </dgm:pt>
    <dgm:pt modelId="{7B3D7167-ACE7-6049-AD68-246A51655593}" type="sibTrans" cxnId="{734A0D9E-2835-9849-A592-B06B8272D684}">
      <dgm:prSet/>
      <dgm:spPr/>
      <dgm:t>
        <a:bodyPr/>
        <a:lstStyle/>
        <a:p>
          <a:endParaRPr lang="en-US"/>
        </a:p>
      </dgm:t>
    </dgm:pt>
    <dgm:pt modelId="{43574BF4-7428-0D41-BBF1-FBDE3A5CABB4}" type="pres">
      <dgm:prSet presAssocID="{479E739F-8372-A04D-96D7-CE05F07CCF8A}" presName="composite" presStyleCnt="0">
        <dgm:presLayoutVars>
          <dgm:chMax val="5"/>
          <dgm:dir/>
          <dgm:animLvl val="ctr"/>
          <dgm:resizeHandles val="exact"/>
        </dgm:presLayoutVars>
      </dgm:prSet>
      <dgm:spPr/>
    </dgm:pt>
    <dgm:pt modelId="{4BA197D1-6F1F-E045-A8C9-B7A29AAAB288}" type="pres">
      <dgm:prSet presAssocID="{479E739F-8372-A04D-96D7-CE05F07CCF8A}" presName="cycle" presStyleCnt="0"/>
      <dgm:spPr/>
    </dgm:pt>
    <dgm:pt modelId="{C48F0DDF-9F7B-124F-9417-DF330EC6858F}" type="pres">
      <dgm:prSet presAssocID="{479E739F-8372-A04D-96D7-CE05F07CCF8A}" presName="centerShape" presStyleCnt="0"/>
      <dgm:spPr/>
    </dgm:pt>
    <dgm:pt modelId="{233D5DF9-F45E-134B-9DC4-BA53F69BCB5F}" type="pres">
      <dgm:prSet presAssocID="{479E739F-8372-A04D-96D7-CE05F07CCF8A}" presName="connSite" presStyleLbl="node1" presStyleIdx="0" presStyleCnt="5"/>
      <dgm:spPr/>
    </dgm:pt>
    <dgm:pt modelId="{684D8F6F-5EBA-FA4B-9BB2-20AB6B0CA34B}" type="pres">
      <dgm:prSet presAssocID="{479E739F-8372-A04D-96D7-CE05F07CCF8A}" presName="visible" presStyleLbl="node1" presStyleIdx="0" presStyleCnt="5" custLinFactNeighborX="-229" custLinFactNeighborY="436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6" t="4342" r="2586" b="4342"/>
          </a:stretch>
        </a:blipFill>
      </dgm:spPr>
    </dgm:pt>
    <dgm:pt modelId="{6DE1991D-F3BF-C644-BDF1-12C185E03438}" type="pres">
      <dgm:prSet presAssocID="{31B02684-5A6E-A94D-9AA2-2BB209311208}" presName="Name25" presStyleLbl="parChTrans1D1" presStyleIdx="0" presStyleCnt="4"/>
      <dgm:spPr/>
    </dgm:pt>
    <dgm:pt modelId="{E1F5B1CD-5D64-264A-A9EF-9B940C9BDCAF}" type="pres">
      <dgm:prSet presAssocID="{FE6490B5-7F72-8646-8CC1-4A0BA14A6BCC}" presName="node" presStyleCnt="0"/>
      <dgm:spPr/>
    </dgm:pt>
    <dgm:pt modelId="{03F70483-82E4-594D-B215-DCEC3500EE3B}" type="pres">
      <dgm:prSet presAssocID="{FE6490B5-7F72-8646-8CC1-4A0BA14A6BCC}" presName="parentNode" presStyleLbl="node1" presStyleIdx="1" presStyleCnt="5">
        <dgm:presLayoutVars>
          <dgm:chMax val="1"/>
          <dgm:bulletEnabled val="1"/>
        </dgm:presLayoutVars>
      </dgm:prSet>
      <dgm:spPr/>
    </dgm:pt>
    <dgm:pt modelId="{B35EA0FA-F4C7-E94B-A59B-79C91EB3DF52}" type="pres">
      <dgm:prSet presAssocID="{FE6490B5-7F72-8646-8CC1-4A0BA14A6BCC}" presName="childNode" presStyleLbl="revTx" presStyleIdx="0" presStyleCnt="4">
        <dgm:presLayoutVars>
          <dgm:bulletEnabled val="1"/>
        </dgm:presLayoutVars>
      </dgm:prSet>
      <dgm:spPr/>
    </dgm:pt>
    <dgm:pt modelId="{3897B759-8089-034A-974F-861F22299B72}" type="pres">
      <dgm:prSet presAssocID="{BCC6D0AC-6BE6-5340-8A05-52C48AFFE635}" presName="Name25" presStyleLbl="parChTrans1D1" presStyleIdx="1" presStyleCnt="4"/>
      <dgm:spPr/>
    </dgm:pt>
    <dgm:pt modelId="{6BD999CB-551B-834E-9C12-54F69FF4E9BB}" type="pres">
      <dgm:prSet presAssocID="{A607E8F2-4BBF-A743-812D-040561D87E4D}" presName="node" presStyleCnt="0"/>
      <dgm:spPr/>
    </dgm:pt>
    <dgm:pt modelId="{0612D944-55B8-954F-B836-0AEBF347835A}" type="pres">
      <dgm:prSet presAssocID="{A607E8F2-4BBF-A743-812D-040561D87E4D}" presName="parentNode" presStyleLbl="node1" presStyleIdx="2" presStyleCnt="5" custLinFactNeighborX="6232" custLinFactNeighborY="69">
        <dgm:presLayoutVars>
          <dgm:chMax val="1"/>
          <dgm:bulletEnabled val="1"/>
        </dgm:presLayoutVars>
      </dgm:prSet>
      <dgm:spPr/>
    </dgm:pt>
    <dgm:pt modelId="{5D588C20-7244-3441-A8AB-F4B9B8FF34D7}" type="pres">
      <dgm:prSet presAssocID="{A607E8F2-4BBF-A743-812D-040561D87E4D}" presName="childNode" presStyleLbl="revTx" presStyleIdx="1" presStyleCnt="4">
        <dgm:presLayoutVars>
          <dgm:bulletEnabled val="1"/>
        </dgm:presLayoutVars>
      </dgm:prSet>
      <dgm:spPr/>
    </dgm:pt>
    <dgm:pt modelId="{93A69474-5436-A249-ABD6-32150F5415A8}" type="pres">
      <dgm:prSet presAssocID="{C2F34895-659C-3F46-B306-CEE30082CC9A}" presName="Name25" presStyleLbl="parChTrans1D1" presStyleIdx="2" presStyleCnt="4"/>
      <dgm:spPr/>
    </dgm:pt>
    <dgm:pt modelId="{DF68C78C-9284-2D4E-9850-93329F2FB213}" type="pres">
      <dgm:prSet presAssocID="{4D7EDB88-2F55-5B4E-8BC3-38F3CBEF33DF}" presName="node" presStyleCnt="0"/>
      <dgm:spPr/>
    </dgm:pt>
    <dgm:pt modelId="{03DB4FE6-C188-D142-91F2-455B92B8D4B5}" type="pres">
      <dgm:prSet presAssocID="{4D7EDB88-2F55-5B4E-8BC3-38F3CBEF33DF}" presName="parentNode" presStyleLbl="node1" presStyleIdx="3" presStyleCnt="5">
        <dgm:presLayoutVars>
          <dgm:chMax val="1"/>
          <dgm:bulletEnabled val="1"/>
        </dgm:presLayoutVars>
      </dgm:prSet>
      <dgm:spPr/>
    </dgm:pt>
    <dgm:pt modelId="{59802290-7EB9-C640-8DA2-88B9EE1805C4}" type="pres">
      <dgm:prSet presAssocID="{4D7EDB88-2F55-5B4E-8BC3-38F3CBEF33DF}" presName="childNode" presStyleLbl="revTx" presStyleIdx="2" presStyleCnt="4">
        <dgm:presLayoutVars>
          <dgm:bulletEnabled val="1"/>
        </dgm:presLayoutVars>
      </dgm:prSet>
      <dgm:spPr/>
    </dgm:pt>
    <dgm:pt modelId="{1AE172BE-41E1-B944-A5E6-713D9BA2F702}" type="pres">
      <dgm:prSet presAssocID="{E1E2C062-7341-CD40-B3B8-74642B003B4F}" presName="Name25" presStyleLbl="parChTrans1D1" presStyleIdx="3" presStyleCnt="4"/>
      <dgm:spPr/>
    </dgm:pt>
    <dgm:pt modelId="{728970AB-2A1E-5641-9766-22D7848C3FD3}" type="pres">
      <dgm:prSet presAssocID="{9EB2B03B-BA14-DE4A-BBB3-87224F1ABB46}" presName="node" presStyleCnt="0"/>
      <dgm:spPr/>
    </dgm:pt>
    <dgm:pt modelId="{3E95AC64-2B3B-B343-813A-83209B141BB0}" type="pres">
      <dgm:prSet presAssocID="{9EB2B03B-BA14-DE4A-BBB3-87224F1ABB46}" presName="parentNode" presStyleLbl="node1" presStyleIdx="4" presStyleCnt="5">
        <dgm:presLayoutVars>
          <dgm:chMax val="1"/>
          <dgm:bulletEnabled val="1"/>
        </dgm:presLayoutVars>
      </dgm:prSet>
      <dgm:spPr/>
    </dgm:pt>
    <dgm:pt modelId="{E9BF63FA-FC91-244A-B839-4A1308268FC1}" type="pres">
      <dgm:prSet presAssocID="{9EB2B03B-BA14-DE4A-BBB3-87224F1ABB46}" presName="childNode" presStyleLbl="revTx" presStyleIdx="3" presStyleCnt="4">
        <dgm:presLayoutVars>
          <dgm:bulletEnabled val="1"/>
        </dgm:presLayoutVars>
      </dgm:prSet>
      <dgm:spPr/>
    </dgm:pt>
  </dgm:ptLst>
  <dgm:cxnLst>
    <dgm:cxn modelId="{31A1FA04-838C-0C45-B941-654C68A83643}" type="presOf" srcId="{31B02684-5A6E-A94D-9AA2-2BB209311208}" destId="{6DE1991D-F3BF-C644-BDF1-12C185E03438}" srcOrd="0" destOrd="0" presId="urn:microsoft.com/office/officeart/2005/8/layout/radial2"/>
    <dgm:cxn modelId="{4ACD9808-365F-4543-9BF6-775EB779B622}" type="presOf" srcId="{FF7AB224-7DF0-4F44-8869-102E4A5FAD37}" destId="{59802290-7EB9-C640-8DA2-88B9EE1805C4}" srcOrd="0" destOrd="1" presId="urn:microsoft.com/office/officeart/2005/8/layout/radial2"/>
    <dgm:cxn modelId="{F79CC60C-90F7-7F46-A922-993354295E2D}" srcId="{479E739F-8372-A04D-96D7-CE05F07CCF8A}" destId="{4D7EDB88-2F55-5B4E-8BC3-38F3CBEF33DF}" srcOrd="2" destOrd="0" parTransId="{C2F34895-659C-3F46-B306-CEE30082CC9A}" sibTransId="{FDB1504E-0956-2C49-906C-C763CFDDAC41}"/>
    <dgm:cxn modelId="{49269F1D-787E-B449-A177-E03A879C2C39}" type="presOf" srcId="{3773B1D5-DD3A-5D4F-8A51-A398B0161782}" destId="{E9BF63FA-FC91-244A-B839-4A1308268FC1}" srcOrd="0" destOrd="0" presId="urn:microsoft.com/office/officeart/2005/8/layout/radial2"/>
    <dgm:cxn modelId="{0703B42A-179B-A84A-92DF-12DEB583983A}" type="presOf" srcId="{3300C829-FA81-B248-B23C-2DCBA67B6171}" destId="{E9BF63FA-FC91-244A-B839-4A1308268FC1}" srcOrd="0" destOrd="1" presId="urn:microsoft.com/office/officeart/2005/8/layout/radial2"/>
    <dgm:cxn modelId="{EEC2882E-C2B9-0548-9B64-4A5CB638F678}" srcId="{A607E8F2-4BBF-A743-812D-040561D87E4D}" destId="{0FBC25F5-7CB7-C641-B9CE-7CFA0A23E074}" srcOrd="1" destOrd="0" parTransId="{CAEFEA4E-7419-B749-B90B-01369FE6A58B}" sibTransId="{D4CAC459-A6C8-454C-8BDA-04F70A4A11EA}"/>
    <dgm:cxn modelId="{9351A63C-EFEE-394A-9A09-67EE5008E2ED}" type="presOf" srcId="{62601BF2-2165-5F45-8AA4-70DC4F97BCD5}" destId="{5D588C20-7244-3441-A8AB-F4B9B8FF34D7}" srcOrd="0" destOrd="0" presId="urn:microsoft.com/office/officeart/2005/8/layout/radial2"/>
    <dgm:cxn modelId="{2AA08C4C-7B32-FA46-ABB2-E25FA4F22DEB}" srcId="{4D7EDB88-2F55-5B4E-8BC3-38F3CBEF33DF}" destId="{BD49B91F-FAAA-1F49-BDFF-C7C57B8F7437}" srcOrd="0" destOrd="0" parTransId="{12A74E38-C71C-D249-85B7-7C2F189DCB37}" sibTransId="{8F794845-44FA-8D4C-AC0C-FD136AC9F7AD}"/>
    <dgm:cxn modelId="{A6EA5A4D-102E-F146-AD10-1D927A2CC7AE}" type="presOf" srcId="{BD49B91F-FAAA-1F49-BDFF-C7C57B8F7437}" destId="{59802290-7EB9-C640-8DA2-88B9EE1805C4}" srcOrd="0" destOrd="0" presId="urn:microsoft.com/office/officeart/2005/8/layout/radial2"/>
    <dgm:cxn modelId="{9386B672-8C45-D84B-9D3F-8B82DCADA1D6}" srcId="{479E739F-8372-A04D-96D7-CE05F07CCF8A}" destId="{9EB2B03B-BA14-DE4A-BBB3-87224F1ABB46}" srcOrd="3" destOrd="0" parTransId="{E1E2C062-7341-CD40-B3B8-74642B003B4F}" sibTransId="{8CBC9E62-88CF-2843-9DD6-1E520A24CF3F}"/>
    <dgm:cxn modelId="{6FAC9A7A-CDB7-5340-ACAE-EB30977E5A9F}" type="presOf" srcId="{0FBC25F5-7CB7-C641-B9CE-7CFA0A23E074}" destId="{5D588C20-7244-3441-A8AB-F4B9B8FF34D7}" srcOrd="0" destOrd="1" presId="urn:microsoft.com/office/officeart/2005/8/layout/radial2"/>
    <dgm:cxn modelId="{D3C2527B-B166-2542-BF30-BD019D5808F9}" type="presOf" srcId="{C2F34895-659C-3F46-B306-CEE30082CC9A}" destId="{93A69474-5436-A249-ABD6-32150F5415A8}" srcOrd="0" destOrd="0" presId="urn:microsoft.com/office/officeart/2005/8/layout/radial2"/>
    <dgm:cxn modelId="{A56B4387-7D79-3B43-9A36-E241D52918BA}" type="presOf" srcId="{BCC6D0AC-6BE6-5340-8A05-52C48AFFE635}" destId="{3897B759-8089-034A-974F-861F22299B72}" srcOrd="0" destOrd="0" presId="urn:microsoft.com/office/officeart/2005/8/layout/radial2"/>
    <dgm:cxn modelId="{C30DA490-FFFE-C647-BC81-6881970D8320}" type="presOf" srcId="{E1E2C062-7341-CD40-B3B8-74642B003B4F}" destId="{1AE172BE-41E1-B944-A5E6-713D9BA2F702}" srcOrd="0" destOrd="0" presId="urn:microsoft.com/office/officeart/2005/8/layout/radial2"/>
    <dgm:cxn modelId="{964F6895-6F97-8243-8E53-7A978232155F}" type="presOf" srcId="{4D7EDB88-2F55-5B4E-8BC3-38F3CBEF33DF}" destId="{03DB4FE6-C188-D142-91F2-455B92B8D4B5}" srcOrd="0" destOrd="0" presId="urn:microsoft.com/office/officeart/2005/8/layout/radial2"/>
    <dgm:cxn modelId="{734A0D9E-2835-9849-A592-B06B8272D684}" srcId="{9EB2B03B-BA14-DE4A-BBB3-87224F1ABB46}" destId="{3300C829-FA81-B248-B23C-2DCBA67B6171}" srcOrd="1" destOrd="0" parTransId="{A2EB4724-A9FD-184F-9866-EF0F36EF8699}" sibTransId="{7B3D7167-ACE7-6049-AD68-246A51655593}"/>
    <dgm:cxn modelId="{F467949F-EDB9-DC41-8971-27D268D29B84}" srcId="{A607E8F2-4BBF-A743-812D-040561D87E4D}" destId="{62601BF2-2165-5F45-8AA4-70DC4F97BCD5}" srcOrd="0" destOrd="0" parTransId="{7AFA9546-08EF-EB4E-BC17-F22083C3C3F2}" sibTransId="{F331D463-E7C0-0E47-91DF-AAA824D0D393}"/>
    <dgm:cxn modelId="{2B9240A0-304A-E244-90EC-2A846A62E188}" type="presOf" srcId="{9EB2B03B-BA14-DE4A-BBB3-87224F1ABB46}" destId="{3E95AC64-2B3B-B343-813A-83209B141BB0}" srcOrd="0" destOrd="0" presId="urn:microsoft.com/office/officeart/2005/8/layout/radial2"/>
    <dgm:cxn modelId="{514BBAA4-604C-B844-A5E8-DCA5C8E32FD4}" type="presOf" srcId="{A607E8F2-4BBF-A743-812D-040561D87E4D}" destId="{0612D944-55B8-954F-B836-0AEBF347835A}" srcOrd="0" destOrd="0" presId="urn:microsoft.com/office/officeart/2005/8/layout/radial2"/>
    <dgm:cxn modelId="{AB56A1AF-2B54-7A46-B029-5B7951F8D54B}" srcId="{FE6490B5-7F72-8646-8CC1-4A0BA14A6BCC}" destId="{604A2EA8-3B6C-2A44-BF3B-E23568A9460F}" srcOrd="0" destOrd="0" parTransId="{BC8E4355-25D3-8749-A2E9-C8492F156548}" sibTransId="{626E8751-43E9-CF4F-AE6A-AFFB238C1BEE}"/>
    <dgm:cxn modelId="{41A639B0-8E17-C742-BEE6-BC33536AA0BF}" srcId="{FE6490B5-7F72-8646-8CC1-4A0BA14A6BCC}" destId="{57031FDE-3B44-A648-A462-46F84D942EAF}" srcOrd="1" destOrd="0" parTransId="{553913DE-8668-4C49-9A4E-FC480ED34AFD}" sibTransId="{55C1088A-5CFC-3543-8247-E65DB3377A0F}"/>
    <dgm:cxn modelId="{E7B275C5-83E6-3746-A6C5-B9B512CA2299}" type="presOf" srcId="{57031FDE-3B44-A648-A462-46F84D942EAF}" destId="{B35EA0FA-F4C7-E94B-A59B-79C91EB3DF52}" srcOrd="0" destOrd="1" presId="urn:microsoft.com/office/officeart/2005/8/layout/radial2"/>
    <dgm:cxn modelId="{2A9096C7-C68B-D84C-9DF2-0B8D24155EA8}" type="presOf" srcId="{604A2EA8-3B6C-2A44-BF3B-E23568A9460F}" destId="{B35EA0FA-F4C7-E94B-A59B-79C91EB3DF52}" srcOrd="0" destOrd="0" presId="urn:microsoft.com/office/officeart/2005/8/layout/radial2"/>
    <dgm:cxn modelId="{006B05C9-FCEF-574E-B70C-9D10FB3BDBF6}" type="presOf" srcId="{479E739F-8372-A04D-96D7-CE05F07CCF8A}" destId="{43574BF4-7428-0D41-BBF1-FBDE3A5CABB4}" srcOrd="0" destOrd="0" presId="urn:microsoft.com/office/officeart/2005/8/layout/radial2"/>
    <dgm:cxn modelId="{1EE0C2E2-DEB9-624E-8B53-A67A1A05ECA9}" srcId="{479E739F-8372-A04D-96D7-CE05F07CCF8A}" destId="{FE6490B5-7F72-8646-8CC1-4A0BA14A6BCC}" srcOrd="0" destOrd="0" parTransId="{31B02684-5A6E-A94D-9AA2-2BB209311208}" sibTransId="{7781ACB2-D35E-A641-9557-9E6B37CE257C}"/>
    <dgm:cxn modelId="{F6EB41E8-CD72-A948-B5A7-09EBADDC0CE1}" srcId="{4D7EDB88-2F55-5B4E-8BC3-38F3CBEF33DF}" destId="{FF7AB224-7DF0-4F44-8869-102E4A5FAD37}" srcOrd="1" destOrd="0" parTransId="{ACA6D09F-88E1-7E4A-9714-A485C710F151}" sibTransId="{215CD161-B377-C444-90C1-5F47FD49F1C6}"/>
    <dgm:cxn modelId="{4897ADE8-3013-1C40-92CE-679C465EBC17}" srcId="{479E739F-8372-A04D-96D7-CE05F07CCF8A}" destId="{A607E8F2-4BBF-A743-812D-040561D87E4D}" srcOrd="1" destOrd="0" parTransId="{BCC6D0AC-6BE6-5340-8A05-52C48AFFE635}" sibTransId="{E7320D13-DDF8-CF40-A0AE-FB39A27E7B96}"/>
    <dgm:cxn modelId="{6F9C2DEB-FEF5-A843-A229-A76A473BC3A9}" srcId="{9EB2B03B-BA14-DE4A-BBB3-87224F1ABB46}" destId="{3773B1D5-DD3A-5D4F-8A51-A398B0161782}" srcOrd="0" destOrd="0" parTransId="{EE44D27F-AED1-F94A-8F93-9F5C78C094D2}" sibTransId="{8484F032-D023-A144-979B-BDDB45505F24}"/>
    <dgm:cxn modelId="{BC8BFBEF-5C7B-8345-B145-7E243D723CA2}" type="presOf" srcId="{FE6490B5-7F72-8646-8CC1-4A0BA14A6BCC}" destId="{03F70483-82E4-594D-B215-DCEC3500EE3B}" srcOrd="0" destOrd="0" presId="urn:microsoft.com/office/officeart/2005/8/layout/radial2"/>
    <dgm:cxn modelId="{60EBFA7D-918B-6143-8C6A-CE562E07C4B9}" type="presParOf" srcId="{43574BF4-7428-0D41-BBF1-FBDE3A5CABB4}" destId="{4BA197D1-6F1F-E045-A8C9-B7A29AAAB288}" srcOrd="0" destOrd="0" presId="urn:microsoft.com/office/officeart/2005/8/layout/radial2"/>
    <dgm:cxn modelId="{D653AA9A-4B94-D441-BED7-3966732826E8}" type="presParOf" srcId="{4BA197D1-6F1F-E045-A8C9-B7A29AAAB288}" destId="{C48F0DDF-9F7B-124F-9417-DF330EC6858F}" srcOrd="0" destOrd="0" presId="urn:microsoft.com/office/officeart/2005/8/layout/radial2"/>
    <dgm:cxn modelId="{D9A0A945-7D73-E14D-AF0F-03F40B8CD10A}" type="presParOf" srcId="{C48F0DDF-9F7B-124F-9417-DF330EC6858F}" destId="{233D5DF9-F45E-134B-9DC4-BA53F69BCB5F}" srcOrd="0" destOrd="0" presId="urn:microsoft.com/office/officeart/2005/8/layout/radial2"/>
    <dgm:cxn modelId="{DF159A32-AD9B-E94A-8D60-6C637BDA55C0}" type="presParOf" srcId="{C48F0DDF-9F7B-124F-9417-DF330EC6858F}" destId="{684D8F6F-5EBA-FA4B-9BB2-20AB6B0CA34B}" srcOrd="1" destOrd="0" presId="urn:microsoft.com/office/officeart/2005/8/layout/radial2"/>
    <dgm:cxn modelId="{31DE0622-F756-5444-BD2B-C31F640B479F}" type="presParOf" srcId="{4BA197D1-6F1F-E045-A8C9-B7A29AAAB288}" destId="{6DE1991D-F3BF-C644-BDF1-12C185E03438}" srcOrd="1" destOrd="0" presId="urn:microsoft.com/office/officeart/2005/8/layout/radial2"/>
    <dgm:cxn modelId="{46348DE2-F86F-4E4E-8A11-6295458E3CD8}" type="presParOf" srcId="{4BA197D1-6F1F-E045-A8C9-B7A29AAAB288}" destId="{E1F5B1CD-5D64-264A-A9EF-9B940C9BDCAF}" srcOrd="2" destOrd="0" presId="urn:microsoft.com/office/officeart/2005/8/layout/radial2"/>
    <dgm:cxn modelId="{0A0571E4-A53B-1B4E-91B4-7C553382CBB8}" type="presParOf" srcId="{E1F5B1CD-5D64-264A-A9EF-9B940C9BDCAF}" destId="{03F70483-82E4-594D-B215-DCEC3500EE3B}" srcOrd="0" destOrd="0" presId="urn:microsoft.com/office/officeart/2005/8/layout/radial2"/>
    <dgm:cxn modelId="{6B71468D-35A9-BD4C-A8FC-E9673A3B78E4}" type="presParOf" srcId="{E1F5B1CD-5D64-264A-A9EF-9B940C9BDCAF}" destId="{B35EA0FA-F4C7-E94B-A59B-79C91EB3DF52}" srcOrd="1" destOrd="0" presId="urn:microsoft.com/office/officeart/2005/8/layout/radial2"/>
    <dgm:cxn modelId="{CEF63B95-617D-3D4C-A852-E0853E83BAE5}" type="presParOf" srcId="{4BA197D1-6F1F-E045-A8C9-B7A29AAAB288}" destId="{3897B759-8089-034A-974F-861F22299B72}" srcOrd="3" destOrd="0" presId="urn:microsoft.com/office/officeart/2005/8/layout/radial2"/>
    <dgm:cxn modelId="{57A39B55-1540-5A4F-9105-688C6A4A69B8}" type="presParOf" srcId="{4BA197D1-6F1F-E045-A8C9-B7A29AAAB288}" destId="{6BD999CB-551B-834E-9C12-54F69FF4E9BB}" srcOrd="4" destOrd="0" presId="urn:microsoft.com/office/officeart/2005/8/layout/radial2"/>
    <dgm:cxn modelId="{8E46532A-1CD5-EB43-9EBF-F7CDAB5CDD42}" type="presParOf" srcId="{6BD999CB-551B-834E-9C12-54F69FF4E9BB}" destId="{0612D944-55B8-954F-B836-0AEBF347835A}" srcOrd="0" destOrd="0" presId="urn:microsoft.com/office/officeart/2005/8/layout/radial2"/>
    <dgm:cxn modelId="{B9E6657D-26D2-6A43-8F00-BB2823A98C9D}" type="presParOf" srcId="{6BD999CB-551B-834E-9C12-54F69FF4E9BB}" destId="{5D588C20-7244-3441-A8AB-F4B9B8FF34D7}" srcOrd="1" destOrd="0" presId="urn:microsoft.com/office/officeart/2005/8/layout/radial2"/>
    <dgm:cxn modelId="{8AD01433-E616-224B-AEB7-5AE1CC0D736C}" type="presParOf" srcId="{4BA197D1-6F1F-E045-A8C9-B7A29AAAB288}" destId="{93A69474-5436-A249-ABD6-32150F5415A8}" srcOrd="5" destOrd="0" presId="urn:microsoft.com/office/officeart/2005/8/layout/radial2"/>
    <dgm:cxn modelId="{E07529AE-A5D5-2E4A-8967-576EE6C5965C}" type="presParOf" srcId="{4BA197D1-6F1F-E045-A8C9-B7A29AAAB288}" destId="{DF68C78C-9284-2D4E-9850-93329F2FB213}" srcOrd="6" destOrd="0" presId="urn:microsoft.com/office/officeart/2005/8/layout/radial2"/>
    <dgm:cxn modelId="{16B44EE1-253C-7640-B49F-710971186E5A}" type="presParOf" srcId="{DF68C78C-9284-2D4E-9850-93329F2FB213}" destId="{03DB4FE6-C188-D142-91F2-455B92B8D4B5}" srcOrd="0" destOrd="0" presId="urn:microsoft.com/office/officeart/2005/8/layout/radial2"/>
    <dgm:cxn modelId="{5AD14EF0-0959-B348-8CE7-9B2D2C492782}" type="presParOf" srcId="{DF68C78C-9284-2D4E-9850-93329F2FB213}" destId="{59802290-7EB9-C640-8DA2-88B9EE1805C4}" srcOrd="1" destOrd="0" presId="urn:microsoft.com/office/officeart/2005/8/layout/radial2"/>
    <dgm:cxn modelId="{3639288C-8057-4947-A5CF-20F42F87C077}" type="presParOf" srcId="{4BA197D1-6F1F-E045-A8C9-B7A29AAAB288}" destId="{1AE172BE-41E1-B944-A5E6-713D9BA2F702}" srcOrd="7" destOrd="0" presId="urn:microsoft.com/office/officeart/2005/8/layout/radial2"/>
    <dgm:cxn modelId="{D9994FA5-5C74-1A4A-82B4-CFA92ABB6240}" type="presParOf" srcId="{4BA197D1-6F1F-E045-A8C9-B7A29AAAB288}" destId="{728970AB-2A1E-5641-9766-22D7848C3FD3}" srcOrd="8" destOrd="0" presId="urn:microsoft.com/office/officeart/2005/8/layout/radial2"/>
    <dgm:cxn modelId="{4E16A66A-6A90-1947-92BF-B698AB50206C}" type="presParOf" srcId="{728970AB-2A1E-5641-9766-22D7848C3FD3}" destId="{3E95AC64-2B3B-B343-813A-83209B141BB0}" srcOrd="0" destOrd="0" presId="urn:microsoft.com/office/officeart/2005/8/layout/radial2"/>
    <dgm:cxn modelId="{A280D122-C4F9-3E49-BB5C-0B25BC622D14}" type="presParOf" srcId="{728970AB-2A1E-5641-9766-22D7848C3FD3}" destId="{E9BF63FA-FC91-244A-B839-4A1308268FC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9E739F-8372-A04D-96D7-CE05F07CCF8A}"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FE6490B5-7F72-8646-8CC1-4A0BA14A6BCC}">
      <dgm:prSet phldrT="[Text]"/>
      <dgm:spPr/>
      <dgm:t>
        <a:bodyPr/>
        <a:lstStyle/>
        <a:p>
          <a:r>
            <a:rPr lang="en-US" dirty="0"/>
            <a:t>Cleaning &amp; Maintainance </a:t>
          </a:r>
        </a:p>
      </dgm:t>
    </dgm:pt>
    <dgm:pt modelId="{31B02684-5A6E-A94D-9AA2-2BB209311208}" type="parTrans" cxnId="{1EE0C2E2-DEB9-624E-8B53-A67A1A05ECA9}">
      <dgm:prSet/>
      <dgm:spPr/>
      <dgm:t>
        <a:bodyPr/>
        <a:lstStyle/>
        <a:p>
          <a:endParaRPr lang="en-US"/>
        </a:p>
      </dgm:t>
    </dgm:pt>
    <dgm:pt modelId="{7781ACB2-D35E-A641-9557-9E6B37CE257C}" type="sibTrans" cxnId="{1EE0C2E2-DEB9-624E-8B53-A67A1A05ECA9}">
      <dgm:prSet/>
      <dgm:spPr/>
      <dgm:t>
        <a:bodyPr/>
        <a:lstStyle/>
        <a:p>
          <a:endParaRPr lang="en-US"/>
        </a:p>
      </dgm:t>
    </dgm:pt>
    <dgm:pt modelId="{604A2EA8-3B6C-2A44-BF3B-E23568A9460F}">
      <dgm:prSet phldrT="[Text]"/>
      <dgm:spPr/>
      <dgm:t>
        <a:bodyPr/>
        <a:lstStyle/>
        <a:p>
          <a:r>
            <a:rPr lang="en-US" dirty="0"/>
            <a:t>Cost Reduction</a:t>
          </a:r>
        </a:p>
      </dgm:t>
    </dgm:pt>
    <dgm:pt modelId="{BC8E4355-25D3-8749-A2E9-C8492F156548}" type="parTrans" cxnId="{AB56A1AF-2B54-7A46-B029-5B7951F8D54B}">
      <dgm:prSet/>
      <dgm:spPr/>
      <dgm:t>
        <a:bodyPr/>
        <a:lstStyle/>
        <a:p>
          <a:endParaRPr lang="en-US"/>
        </a:p>
      </dgm:t>
    </dgm:pt>
    <dgm:pt modelId="{626E8751-43E9-CF4F-AE6A-AFFB238C1BEE}" type="sibTrans" cxnId="{AB56A1AF-2B54-7A46-B029-5B7951F8D54B}">
      <dgm:prSet/>
      <dgm:spPr/>
      <dgm:t>
        <a:bodyPr/>
        <a:lstStyle/>
        <a:p>
          <a:endParaRPr lang="en-US"/>
        </a:p>
      </dgm:t>
    </dgm:pt>
    <dgm:pt modelId="{57031FDE-3B44-A648-A462-46F84D942EAF}">
      <dgm:prSet phldrT="[Text]"/>
      <dgm:spPr/>
      <dgm:t>
        <a:bodyPr/>
        <a:lstStyle/>
        <a:p>
          <a:r>
            <a:rPr lang="en-US" dirty="0"/>
            <a:t>Faster/Safer/Cheaper</a:t>
          </a:r>
        </a:p>
      </dgm:t>
    </dgm:pt>
    <dgm:pt modelId="{553913DE-8668-4C49-9A4E-FC480ED34AFD}" type="parTrans" cxnId="{41A639B0-8E17-C742-BEE6-BC33536AA0BF}">
      <dgm:prSet/>
      <dgm:spPr/>
      <dgm:t>
        <a:bodyPr/>
        <a:lstStyle/>
        <a:p>
          <a:endParaRPr lang="en-US"/>
        </a:p>
      </dgm:t>
    </dgm:pt>
    <dgm:pt modelId="{55C1088A-5CFC-3543-8247-E65DB3377A0F}" type="sibTrans" cxnId="{41A639B0-8E17-C742-BEE6-BC33536AA0BF}">
      <dgm:prSet/>
      <dgm:spPr/>
      <dgm:t>
        <a:bodyPr/>
        <a:lstStyle/>
        <a:p>
          <a:endParaRPr lang="en-US"/>
        </a:p>
      </dgm:t>
    </dgm:pt>
    <dgm:pt modelId="{A607E8F2-4BBF-A743-812D-040561D87E4D}">
      <dgm:prSet phldrT="[Text]"/>
      <dgm:spPr/>
      <dgm:t>
        <a:bodyPr/>
        <a:lstStyle/>
        <a:p>
          <a:r>
            <a:rPr lang="en-US" dirty="0"/>
            <a:t>Process &amp; Operational Efficiencies</a:t>
          </a:r>
        </a:p>
      </dgm:t>
    </dgm:pt>
    <dgm:pt modelId="{BCC6D0AC-6BE6-5340-8A05-52C48AFFE635}" type="parTrans" cxnId="{4897ADE8-3013-1C40-92CE-679C465EBC17}">
      <dgm:prSet/>
      <dgm:spPr/>
      <dgm:t>
        <a:bodyPr/>
        <a:lstStyle/>
        <a:p>
          <a:endParaRPr lang="en-US"/>
        </a:p>
      </dgm:t>
    </dgm:pt>
    <dgm:pt modelId="{E7320D13-DDF8-CF40-A0AE-FB39A27E7B96}" type="sibTrans" cxnId="{4897ADE8-3013-1C40-92CE-679C465EBC17}">
      <dgm:prSet/>
      <dgm:spPr/>
      <dgm:t>
        <a:bodyPr/>
        <a:lstStyle/>
        <a:p>
          <a:endParaRPr lang="en-US"/>
        </a:p>
      </dgm:t>
    </dgm:pt>
    <dgm:pt modelId="{62601BF2-2165-5F45-8AA4-70DC4F97BCD5}">
      <dgm:prSet phldrT="[Text]"/>
      <dgm:spPr/>
      <dgm:t>
        <a:bodyPr/>
        <a:lstStyle/>
        <a:p>
          <a:r>
            <a:rPr lang="en-US" dirty="0"/>
            <a:t>⇧ Through-put</a:t>
          </a:r>
        </a:p>
      </dgm:t>
    </dgm:pt>
    <dgm:pt modelId="{7AFA9546-08EF-EB4E-BC17-F22083C3C3F2}" type="parTrans" cxnId="{F467949F-EDB9-DC41-8971-27D268D29B84}">
      <dgm:prSet/>
      <dgm:spPr/>
      <dgm:t>
        <a:bodyPr/>
        <a:lstStyle/>
        <a:p>
          <a:endParaRPr lang="en-US"/>
        </a:p>
      </dgm:t>
    </dgm:pt>
    <dgm:pt modelId="{F331D463-E7C0-0E47-91DF-AAA824D0D393}" type="sibTrans" cxnId="{F467949F-EDB9-DC41-8971-27D268D29B84}">
      <dgm:prSet/>
      <dgm:spPr/>
      <dgm:t>
        <a:bodyPr/>
        <a:lstStyle/>
        <a:p>
          <a:endParaRPr lang="en-US"/>
        </a:p>
      </dgm:t>
    </dgm:pt>
    <dgm:pt modelId="{0FBC25F5-7CB7-C641-B9CE-7CFA0A23E074}">
      <dgm:prSet phldrT="[Text]"/>
      <dgm:spPr/>
      <dgm:t>
        <a:bodyPr/>
        <a:lstStyle/>
        <a:p>
          <a:r>
            <a:rPr lang="en-US" dirty="0"/>
            <a:t>⇧ Heat Transfer</a:t>
          </a:r>
        </a:p>
      </dgm:t>
    </dgm:pt>
    <dgm:pt modelId="{CAEFEA4E-7419-B749-B90B-01369FE6A58B}" type="parTrans" cxnId="{EEC2882E-C2B9-0548-9B64-4A5CB638F678}">
      <dgm:prSet/>
      <dgm:spPr/>
      <dgm:t>
        <a:bodyPr/>
        <a:lstStyle/>
        <a:p>
          <a:endParaRPr lang="en-US"/>
        </a:p>
      </dgm:t>
    </dgm:pt>
    <dgm:pt modelId="{D4CAC459-A6C8-454C-8BDA-04F70A4A11EA}" type="sibTrans" cxnId="{EEC2882E-C2B9-0548-9B64-4A5CB638F678}">
      <dgm:prSet/>
      <dgm:spPr/>
      <dgm:t>
        <a:bodyPr/>
        <a:lstStyle/>
        <a:p>
          <a:endParaRPr lang="en-US"/>
        </a:p>
      </dgm:t>
    </dgm:pt>
    <dgm:pt modelId="{4D7EDB88-2F55-5B4E-8BC3-38F3CBEF33DF}">
      <dgm:prSet phldrT="[Text]"/>
      <dgm:spPr/>
      <dgm:t>
        <a:bodyPr/>
        <a:lstStyle/>
        <a:p>
          <a:r>
            <a:rPr lang="en-US" dirty="0"/>
            <a:t>Environmental Sustainability</a:t>
          </a:r>
        </a:p>
      </dgm:t>
    </dgm:pt>
    <dgm:pt modelId="{C2F34895-659C-3F46-B306-CEE30082CC9A}" type="parTrans" cxnId="{F79CC60C-90F7-7F46-A922-993354295E2D}">
      <dgm:prSet/>
      <dgm:spPr/>
      <dgm:t>
        <a:bodyPr/>
        <a:lstStyle/>
        <a:p>
          <a:endParaRPr lang="en-US"/>
        </a:p>
      </dgm:t>
    </dgm:pt>
    <dgm:pt modelId="{FDB1504E-0956-2C49-906C-C763CFDDAC41}" type="sibTrans" cxnId="{F79CC60C-90F7-7F46-A922-993354295E2D}">
      <dgm:prSet/>
      <dgm:spPr/>
      <dgm:t>
        <a:bodyPr/>
        <a:lstStyle/>
        <a:p>
          <a:endParaRPr lang="en-US"/>
        </a:p>
      </dgm:t>
    </dgm:pt>
    <dgm:pt modelId="{BD49B91F-FAAA-1F49-BDFF-C7C57B8F7437}">
      <dgm:prSet phldrT="[Text]"/>
      <dgm:spPr/>
      <dgm:t>
        <a:bodyPr/>
        <a:lstStyle/>
        <a:p>
          <a:r>
            <a:rPr lang="en-US" dirty="0"/>
            <a:t>Cost Avoidance</a:t>
          </a:r>
        </a:p>
      </dgm:t>
    </dgm:pt>
    <dgm:pt modelId="{12A74E38-C71C-D249-85B7-7C2F189DCB37}" type="parTrans" cxnId="{2AA08C4C-7B32-FA46-ABB2-E25FA4F22DEB}">
      <dgm:prSet/>
      <dgm:spPr/>
      <dgm:t>
        <a:bodyPr/>
        <a:lstStyle/>
        <a:p>
          <a:endParaRPr lang="en-US"/>
        </a:p>
      </dgm:t>
    </dgm:pt>
    <dgm:pt modelId="{8F794845-44FA-8D4C-AC0C-FD136AC9F7AD}" type="sibTrans" cxnId="{2AA08C4C-7B32-FA46-ABB2-E25FA4F22DEB}">
      <dgm:prSet/>
      <dgm:spPr/>
      <dgm:t>
        <a:bodyPr/>
        <a:lstStyle/>
        <a:p>
          <a:endParaRPr lang="en-US"/>
        </a:p>
      </dgm:t>
    </dgm:pt>
    <dgm:pt modelId="{FF7AB224-7DF0-4F44-8869-102E4A5FAD37}">
      <dgm:prSet phldrT="[Text]"/>
      <dgm:spPr/>
      <dgm:t>
        <a:bodyPr/>
        <a:lstStyle/>
        <a:p>
          <a:r>
            <a:rPr lang="en-US" dirty="0"/>
            <a:t>Reduce CO</a:t>
          </a:r>
          <a:r>
            <a:rPr lang="en-US" baseline="-25000" dirty="0"/>
            <a:t>2 </a:t>
          </a:r>
          <a:r>
            <a:rPr lang="en-US" baseline="0" dirty="0"/>
            <a:t>Emissions</a:t>
          </a:r>
          <a:endParaRPr lang="en-US" baseline="-25000" dirty="0"/>
        </a:p>
      </dgm:t>
    </dgm:pt>
    <dgm:pt modelId="{ACA6D09F-88E1-7E4A-9714-A485C710F151}" type="parTrans" cxnId="{F6EB41E8-CD72-A948-B5A7-09EBADDC0CE1}">
      <dgm:prSet/>
      <dgm:spPr/>
      <dgm:t>
        <a:bodyPr/>
        <a:lstStyle/>
        <a:p>
          <a:endParaRPr lang="en-US"/>
        </a:p>
      </dgm:t>
    </dgm:pt>
    <dgm:pt modelId="{215CD161-B377-C444-90C1-5F47FD49F1C6}" type="sibTrans" cxnId="{F6EB41E8-CD72-A948-B5A7-09EBADDC0CE1}">
      <dgm:prSet/>
      <dgm:spPr/>
      <dgm:t>
        <a:bodyPr/>
        <a:lstStyle/>
        <a:p>
          <a:endParaRPr lang="en-US"/>
        </a:p>
      </dgm:t>
    </dgm:pt>
    <dgm:pt modelId="{9EB2B03B-BA14-DE4A-BBB3-87224F1ABB46}">
      <dgm:prSet/>
      <dgm:spPr/>
      <dgm:t>
        <a:bodyPr/>
        <a:lstStyle/>
        <a:p>
          <a:r>
            <a:rPr lang="en-US" dirty="0"/>
            <a:t>Procurement</a:t>
          </a:r>
        </a:p>
      </dgm:t>
    </dgm:pt>
    <dgm:pt modelId="{E1E2C062-7341-CD40-B3B8-74642B003B4F}" type="parTrans" cxnId="{9386B672-8C45-D84B-9D3F-8B82DCADA1D6}">
      <dgm:prSet/>
      <dgm:spPr/>
      <dgm:t>
        <a:bodyPr/>
        <a:lstStyle/>
        <a:p>
          <a:endParaRPr lang="en-US"/>
        </a:p>
      </dgm:t>
    </dgm:pt>
    <dgm:pt modelId="{8CBC9E62-88CF-2843-9DD6-1E520A24CF3F}" type="sibTrans" cxnId="{9386B672-8C45-D84B-9D3F-8B82DCADA1D6}">
      <dgm:prSet/>
      <dgm:spPr/>
      <dgm:t>
        <a:bodyPr/>
        <a:lstStyle/>
        <a:p>
          <a:endParaRPr lang="en-US"/>
        </a:p>
      </dgm:t>
    </dgm:pt>
    <dgm:pt modelId="{3773B1D5-DD3A-5D4F-8A51-A398B0161782}">
      <dgm:prSet/>
      <dgm:spPr/>
      <dgm:t>
        <a:bodyPr/>
        <a:lstStyle/>
        <a:p>
          <a:r>
            <a:rPr lang="en-US" dirty="0"/>
            <a:t>Total Cost of Operation</a:t>
          </a:r>
        </a:p>
      </dgm:t>
    </dgm:pt>
    <dgm:pt modelId="{EE44D27F-AED1-F94A-8F93-9F5C78C094D2}" type="parTrans" cxnId="{6F9C2DEB-FEF5-A843-A229-A76A473BC3A9}">
      <dgm:prSet/>
      <dgm:spPr/>
      <dgm:t>
        <a:bodyPr/>
        <a:lstStyle/>
        <a:p>
          <a:endParaRPr lang="en-US"/>
        </a:p>
      </dgm:t>
    </dgm:pt>
    <dgm:pt modelId="{8484F032-D023-A144-979B-BDDB45505F24}" type="sibTrans" cxnId="{6F9C2DEB-FEF5-A843-A229-A76A473BC3A9}">
      <dgm:prSet/>
      <dgm:spPr/>
      <dgm:t>
        <a:bodyPr/>
        <a:lstStyle/>
        <a:p>
          <a:endParaRPr lang="en-US"/>
        </a:p>
      </dgm:t>
    </dgm:pt>
    <dgm:pt modelId="{3300C829-FA81-B248-B23C-2DCBA67B6171}">
      <dgm:prSet/>
      <dgm:spPr/>
      <dgm:t>
        <a:bodyPr/>
        <a:lstStyle/>
        <a:p>
          <a:r>
            <a:rPr lang="en-US" dirty="0"/>
            <a:t>Total Overall Savings</a:t>
          </a:r>
        </a:p>
      </dgm:t>
    </dgm:pt>
    <dgm:pt modelId="{A2EB4724-A9FD-184F-9866-EF0F36EF8699}" type="parTrans" cxnId="{734A0D9E-2835-9849-A592-B06B8272D684}">
      <dgm:prSet/>
      <dgm:spPr/>
      <dgm:t>
        <a:bodyPr/>
        <a:lstStyle/>
        <a:p>
          <a:endParaRPr lang="en-US"/>
        </a:p>
      </dgm:t>
    </dgm:pt>
    <dgm:pt modelId="{7B3D7167-ACE7-6049-AD68-246A51655593}" type="sibTrans" cxnId="{734A0D9E-2835-9849-A592-B06B8272D684}">
      <dgm:prSet/>
      <dgm:spPr/>
      <dgm:t>
        <a:bodyPr/>
        <a:lstStyle/>
        <a:p>
          <a:endParaRPr lang="en-US"/>
        </a:p>
      </dgm:t>
    </dgm:pt>
    <dgm:pt modelId="{43574BF4-7428-0D41-BBF1-FBDE3A5CABB4}" type="pres">
      <dgm:prSet presAssocID="{479E739F-8372-A04D-96D7-CE05F07CCF8A}" presName="composite" presStyleCnt="0">
        <dgm:presLayoutVars>
          <dgm:chMax val="5"/>
          <dgm:dir/>
          <dgm:animLvl val="ctr"/>
          <dgm:resizeHandles val="exact"/>
        </dgm:presLayoutVars>
      </dgm:prSet>
      <dgm:spPr/>
    </dgm:pt>
    <dgm:pt modelId="{4BA197D1-6F1F-E045-A8C9-B7A29AAAB288}" type="pres">
      <dgm:prSet presAssocID="{479E739F-8372-A04D-96D7-CE05F07CCF8A}" presName="cycle" presStyleCnt="0"/>
      <dgm:spPr/>
    </dgm:pt>
    <dgm:pt modelId="{C48F0DDF-9F7B-124F-9417-DF330EC6858F}" type="pres">
      <dgm:prSet presAssocID="{479E739F-8372-A04D-96D7-CE05F07CCF8A}" presName="centerShape" presStyleCnt="0"/>
      <dgm:spPr/>
    </dgm:pt>
    <dgm:pt modelId="{233D5DF9-F45E-134B-9DC4-BA53F69BCB5F}" type="pres">
      <dgm:prSet presAssocID="{479E739F-8372-A04D-96D7-CE05F07CCF8A}" presName="connSite" presStyleLbl="node1" presStyleIdx="0" presStyleCnt="5"/>
      <dgm:spPr/>
    </dgm:pt>
    <dgm:pt modelId="{684D8F6F-5EBA-FA4B-9BB2-20AB6B0CA34B}" type="pres">
      <dgm:prSet presAssocID="{479E739F-8372-A04D-96D7-CE05F07CCF8A}" presName="visible" presStyleLbl="node1" presStyleIdx="0" presStyleCnt="5" custLinFactNeighborX="-229" custLinFactNeighborY="436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6" t="4342" r="2586" b="4342"/>
          </a:stretch>
        </a:blipFill>
      </dgm:spPr>
    </dgm:pt>
    <dgm:pt modelId="{6DE1991D-F3BF-C644-BDF1-12C185E03438}" type="pres">
      <dgm:prSet presAssocID="{31B02684-5A6E-A94D-9AA2-2BB209311208}" presName="Name25" presStyleLbl="parChTrans1D1" presStyleIdx="0" presStyleCnt="4"/>
      <dgm:spPr/>
    </dgm:pt>
    <dgm:pt modelId="{E1F5B1CD-5D64-264A-A9EF-9B940C9BDCAF}" type="pres">
      <dgm:prSet presAssocID="{FE6490B5-7F72-8646-8CC1-4A0BA14A6BCC}" presName="node" presStyleCnt="0"/>
      <dgm:spPr/>
    </dgm:pt>
    <dgm:pt modelId="{03F70483-82E4-594D-B215-DCEC3500EE3B}" type="pres">
      <dgm:prSet presAssocID="{FE6490B5-7F72-8646-8CC1-4A0BA14A6BCC}" presName="parentNode" presStyleLbl="node1" presStyleIdx="1" presStyleCnt="5">
        <dgm:presLayoutVars>
          <dgm:chMax val="1"/>
          <dgm:bulletEnabled val="1"/>
        </dgm:presLayoutVars>
      </dgm:prSet>
      <dgm:spPr/>
    </dgm:pt>
    <dgm:pt modelId="{B35EA0FA-F4C7-E94B-A59B-79C91EB3DF52}" type="pres">
      <dgm:prSet presAssocID="{FE6490B5-7F72-8646-8CC1-4A0BA14A6BCC}" presName="childNode" presStyleLbl="revTx" presStyleIdx="0" presStyleCnt="4">
        <dgm:presLayoutVars>
          <dgm:bulletEnabled val="1"/>
        </dgm:presLayoutVars>
      </dgm:prSet>
      <dgm:spPr/>
    </dgm:pt>
    <dgm:pt modelId="{3897B759-8089-034A-974F-861F22299B72}" type="pres">
      <dgm:prSet presAssocID="{BCC6D0AC-6BE6-5340-8A05-52C48AFFE635}" presName="Name25" presStyleLbl="parChTrans1D1" presStyleIdx="1" presStyleCnt="4"/>
      <dgm:spPr/>
    </dgm:pt>
    <dgm:pt modelId="{6BD999CB-551B-834E-9C12-54F69FF4E9BB}" type="pres">
      <dgm:prSet presAssocID="{A607E8F2-4BBF-A743-812D-040561D87E4D}" presName="node" presStyleCnt="0"/>
      <dgm:spPr/>
    </dgm:pt>
    <dgm:pt modelId="{0612D944-55B8-954F-B836-0AEBF347835A}" type="pres">
      <dgm:prSet presAssocID="{A607E8F2-4BBF-A743-812D-040561D87E4D}" presName="parentNode" presStyleLbl="node1" presStyleIdx="2" presStyleCnt="5" custLinFactNeighborX="6232" custLinFactNeighborY="69">
        <dgm:presLayoutVars>
          <dgm:chMax val="1"/>
          <dgm:bulletEnabled val="1"/>
        </dgm:presLayoutVars>
      </dgm:prSet>
      <dgm:spPr/>
    </dgm:pt>
    <dgm:pt modelId="{5D588C20-7244-3441-A8AB-F4B9B8FF34D7}" type="pres">
      <dgm:prSet presAssocID="{A607E8F2-4BBF-A743-812D-040561D87E4D}" presName="childNode" presStyleLbl="revTx" presStyleIdx="1" presStyleCnt="4">
        <dgm:presLayoutVars>
          <dgm:bulletEnabled val="1"/>
        </dgm:presLayoutVars>
      </dgm:prSet>
      <dgm:spPr/>
    </dgm:pt>
    <dgm:pt modelId="{93A69474-5436-A249-ABD6-32150F5415A8}" type="pres">
      <dgm:prSet presAssocID="{C2F34895-659C-3F46-B306-CEE30082CC9A}" presName="Name25" presStyleLbl="parChTrans1D1" presStyleIdx="2" presStyleCnt="4"/>
      <dgm:spPr/>
    </dgm:pt>
    <dgm:pt modelId="{DF68C78C-9284-2D4E-9850-93329F2FB213}" type="pres">
      <dgm:prSet presAssocID="{4D7EDB88-2F55-5B4E-8BC3-38F3CBEF33DF}" presName="node" presStyleCnt="0"/>
      <dgm:spPr/>
    </dgm:pt>
    <dgm:pt modelId="{03DB4FE6-C188-D142-91F2-455B92B8D4B5}" type="pres">
      <dgm:prSet presAssocID="{4D7EDB88-2F55-5B4E-8BC3-38F3CBEF33DF}" presName="parentNode" presStyleLbl="node1" presStyleIdx="3" presStyleCnt="5">
        <dgm:presLayoutVars>
          <dgm:chMax val="1"/>
          <dgm:bulletEnabled val="1"/>
        </dgm:presLayoutVars>
      </dgm:prSet>
      <dgm:spPr/>
    </dgm:pt>
    <dgm:pt modelId="{59802290-7EB9-C640-8DA2-88B9EE1805C4}" type="pres">
      <dgm:prSet presAssocID="{4D7EDB88-2F55-5B4E-8BC3-38F3CBEF33DF}" presName="childNode" presStyleLbl="revTx" presStyleIdx="2" presStyleCnt="4">
        <dgm:presLayoutVars>
          <dgm:bulletEnabled val="1"/>
        </dgm:presLayoutVars>
      </dgm:prSet>
      <dgm:spPr/>
    </dgm:pt>
    <dgm:pt modelId="{1AE172BE-41E1-B944-A5E6-713D9BA2F702}" type="pres">
      <dgm:prSet presAssocID="{E1E2C062-7341-CD40-B3B8-74642B003B4F}" presName="Name25" presStyleLbl="parChTrans1D1" presStyleIdx="3" presStyleCnt="4"/>
      <dgm:spPr/>
    </dgm:pt>
    <dgm:pt modelId="{728970AB-2A1E-5641-9766-22D7848C3FD3}" type="pres">
      <dgm:prSet presAssocID="{9EB2B03B-BA14-DE4A-BBB3-87224F1ABB46}" presName="node" presStyleCnt="0"/>
      <dgm:spPr/>
    </dgm:pt>
    <dgm:pt modelId="{3E95AC64-2B3B-B343-813A-83209B141BB0}" type="pres">
      <dgm:prSet presAssocID="{9EB2B03B-BA14-DE4A-BBB3-87224F1ABB46}" presName="parentNode" presStyleLbl="node1" presStyleIdx="4" presStyleCnt="5">
        <dgm:presLayoutVars>
          <dgm:chMax val="1"/>
          <dgm:bulletEnabled val="1"/>
        </dgm:presLayoutVars>
      </dgm:prSet>
      <dgm:spPr/>
    </dgm:pt>
    <dgm:pt modelId="{E9BF63FA-FC91-244A-B839-4A1308268FC1}" type="pres">
      <dgm:prSet presAssocID="{9EB2B03B-BA14-DE4A-BBB3-87224F1ABB46}" presName="childNode" presStyleLbl="revTx" presStyleIdx="3" presStyleCnt="4">
        <dgm:presLayoutVars>
          <dgm:bulletEnabled val="1"/>
        </dgm:presLayoutVars>
      </dgm:prSet>
      <dgm:spPr/>
    </dgm:pt>
  </dgm:ptLst>
  <dgm:cxnLst>
    <dgm:cxn modelId="{8821C305-688E-9949-819C-C442D7DA549A}" type="presOf" srcId="{E1E2C062-7341-CD40-B3B8-74642B003B4F}" destId="{1AE172BE-41E1-B944-A5E6-713D9BA2F702}" srcOrd="0" destOrd="0" presId="urn:microsoft.com/office/officeart/2005/8/layout/radial2"/>
    <dgm:cxn modelId="{101E550B-16B9-9C47-8DC3-11BDB3EBA502}" type="presOf" srcId="{3300C829-FA81-B248-B23C-2DCBA67B6171}" destId="{E9BF63FA-FC91-244A-B839-4A1308268FC1}" srcOrd="0" destOrd="1" presId="urn:microsoft.com/office/officeart/2005/8/layout/radial2"/>
    <dgm:cxn modelId="{F79CC60C-90F7-7F46-A922-993354295E2D}" srcId="{479E739F-8372-A04D-96D7-CE05F07CCF8A}" destId="{4D7EDB88-2F55-5B4E-8BC3-38F3CBEF33DF}" srcOrd="2" destOrd="0" parTransId="{C2F34895-659C-3F46-B306-CEE30082CC9A}" sibTransId="{FDB1504E-0956-2C49-906C-C763CFDDAC41}"/>
    <dgm:cxn modelId="{53AF8E16-4EE1-E044-9539-44CB41F3E351}" type="presOf" srcId="{31B02684-5A6E-A94D-9AA2-2BB209311208}" destId="{6DE1991D-F3BF-C644-BDF1-12C185E03438}" srcOrd="0" destOrd="0" presId="urn:microsoft.com/office/officeart/2005/8/layout/radial2"/>
    <dgm:cxn modelId="{18908818-E49E-5947-A154-0D5D9669311E}" type="presOf" srcId="{479E739F-8372-A04D-96D7-CE05F07CCF8A}" destId="{43574BF4-7428-0D41-BBF1-FBDE3A5CABB4}" srcOrd="0" destOrd="0" presId="urn:microsoft.com/office/officeart/2005/8/layout/radial2"/>
    <dgm:cxn modelId="{66EBA51B-6F52-7147-A9D8-831CDFEB0810}" type="presOf" srcId="{0FBC25F5-7CB7-C641-B9CE-7CFA0A23E074}" destId="{5D588C20-7244-3441-A8AB-F4B9B8FF34D7}" srcOrd="0" destOrd="1" presId="urn:microsoft.com/office/officeart/2005/8/layout/radial2"/>
    <dgm:cxn modelId="{4867D21B-C7E2-F449-AFA3-DDB3E09D2635}" type="presOf" srcId="{A607E8F2-4BBF-A743-812D-040561D87E4D}" destId="{0612D944-55B8-954F-B836-0AEBF347835A}" srcOrd="0" destOrd="0" presId="urn:microsoft.com/office/officeart/2005/8/layout/radial2"/>
    <dgm:cxn modelId="{62A69224-4288-7E45-87EC-1888C9C9F045}" type="presOf" srcId="{604A2EA8-3B6C-2A44-BF3B-E23568A9460F}" destId="{B35EA0FA-F4C7-E94B-A59B-79C91EB3DF52}" srcOrd="0" destOrd="0" presId="urn:microsoft.com/office/officeart/2005/8/layout/radial2"/>
    <dgm:cxn modelId="{F39AF72C-E088-2942-8C3A-0310A9E9273B}" type="presOf" srcId="{BD49B91F-FAAA-1F49-BDFF-C7C57B8F7437}" destId="{59802290-7EB9-C640-8DA2-88B9EE1805C4}" srcOrd="0" destOrd="0" presId="urn:microsoft.com/office/officeart/2005/8/layout/radial2"/>
    <dgm:cxn modelId="{9485982D-431D-F64B-B56E-AF3AC6ACA78C}" type="presOf" srcId="{FE6490B5-7F72-8646-8CC1-4A0BA14A6BCC}" destId="{03F70483-82E4-594D-B215-DCEC3500EE3B}" srcOrd="0" destOrd="0" presId="urn:microsoft.com/office/officeart/2005/8/layout/radial2"/>
    <dgm:cxn modelId="{EEC2882E-C2B9-0548-9B64-4A5CB638F678}" srcId="{A607E8F2-4BBF-A743-812D-040561D87E4D}" destId="{0FBC25F5-7CB7-C641-B9CE-7CFA0A23E074}" srcOrd="1" destOrd="0" parTransId="{CAEFEA4E-7419-B749-B90B-01369FE6A58B}" sibTransId="{D4CAC459-A6C8-454C-8BDA-04F70A4A11EA}"/>
    <dgm:cxn modelId="{C654AD34-0999-6B47-B48D-B683C331CDF8}" type="presOf" srcId="{C2F34895-659C-3F46-B306-CEE30082CC9A}" destId="{93A69474-5436-A249-ABD6-32150F5415A8}" srcOrd="0" destOrd="0" presId="urn:microsoft.com/office/officeart/2005/8/layout/radial2"/>
    <dgm:cxn modelId="{1095EB3F-33C0-C847-A3FE-D161B21F0742}" type="presOf" srcId="{4D7EDB88-2F55-5B4E-8BC3-38F3CBEF33DF}" destId="{03DB4FE6-C188-D142-91F2-455B92B8D4B5}" srcOrd="0" destOrd="0" presId="urn:microsoft.com/office/officeart/2005/8/layout/radial2"/>
    <dgm:cxn modelId="{2AA08C4C-7B32-FA46-ABB2-E25FA4F22DEB}" srcId="{4D7EDB88-2F55-5B4E-8BC3-38F3CBEF33DF}" destId="{BD49B91F-FAAA-1F49-BDFF-C7C57B8F7437}" srcOrd="0" destOrd="0" parTransId="{12A74E38-C71C-D249-85B7-7C2F189DCB37}" sibTransId="{8F794845-44FA-8D4C-AC0C-FD136AC9F7AD}"/>
    <dgm:cxn modelId="{9386B672-8C45-D84B-9D3F-8B82DCADA1D6}" srcId="{479E739F-8372-A04D-96D7-CE05F07CCF8A}" destId="{9EB2B03B-BA14-DE4A-BBB3-87224F1ABB46}" srcOrd="3" destOrd="0" parTransId="{E1E2C062-7341-CD40-B3B8-74642B003B4F}" sibTransId="{8CBC9E62-88CF-2843-9DD6-1E520A24CF3F}"/>
    <dgm:cxn modelId="{734A0D9E-2835-9849-A592-B06B8272D684}" srcId="{9EB2B03B-BA14-DE4A-BBB3-87224F1ABB46}" destId="{3300C829-FA81-B248-B23C-2DCBA67B6171}" srcOrd="1" destOrd="0" parTransId="{A2EB4724-A9FD-184F-9866-EF0F36EF8699}" sibTransId="{7B3D7167-ACE7-6049-AD68-246A51655593}"/>
    <dgm:cxn modelId="{F467949F-EDB9-DC41-8971-27D268D29B84}" srcId="{A607E8F2-4BBF-A743-812D-040561D87E4D}" destId="{62601BF2-2165-5F45-8AA4-70DC4F97BCD5}" srcOrd="0" destOrd="0" parTransId="{7AFA9546-08EF-EB4E-BC17-F22083C3C3F2}" sibTransId="{F331D463-E7C0-0E47-91DF-AAA824D0D393}"/>
    <dgm:cxn modelId="{2CB7DDA2-982D-2B41-A48D-8FD0A1F5ADC6}" type="presOf" srcId="{62601BF2-2165-5F45-8AA4-70DC4F97BCD5}" destId="{5D588C20-7244-3441-A8AB-F4B9B8FF34D7}" srcOrd="0" destOrd="0" presId="urn:microsoft.com/office/officeart/2005/8/layout/radial2"/>
    <dgm:cxn modelId="{6D5587A4-2DC2-6444-9D8B-788345FE2BDC}" type="presOf" srcId="{9EB2B03B-BA14-DE4A-BBB3-87224F1ABB46}" destId="{3E95AC64-2B3B-B343-813A-83209B141BB0}" srcOrd="0" destOrd="0" presId="urn:microsoft.com/office/officeart/2005/8/layout/radial2"/>
    <dgm:cxn modelId="{7EDF5CA5-E173-054A-ADB4-D1883991BCD1}" type="presOf" srcId="{3773B1D5-DD3A-5D4F-8A51-A398B0161782}" destId="{E9BF63FA-FC91-244A-B839-4A1308268FC1}" srcOrd="0" destOrd="0" presId="urn:microsoft.com/office/officeart/2005/8/layout/radial2"/>
    <dgm:cxn modelId="{AB56A1AF-2B54-7A46-B029-5B7951F8D54B}" srcId="{FE6490B5-7F72-8646-8CC1-4A0BA14A6BCC}" destId="{604A2EA8-3B6C-2A44-BF3B-E23568A9460F}" srcOrd="0" destOrd="0" parTransId="{BC8E4355-25D3-8749-A2E9-C8492F156548}" sibTransId="{626E8751-43E9-CF4F-AE6A-AFFB238C1BEE}"/>
    <dgm:cxn modelId="{41A639B0-8E17-C742-BEE6-BC33536AA0BF}" srcId="{FE6490B5-7F72-8646-8CC1-4A0BA14A6BCC}" destId="{57031FDE-3B44-A648-A462-46F84D942EAF}" srcOrd="1" destOrd="0" parTransId="{553913DE-8668-4C49-9A4E-FC480ED34AFD}" sibTransId="{55C1088A-5CFC-3543-8247-E65DB3377A0F}"/>
    <dgm:cxn modelId="{46A3D3D5-7521-2745-8599-3D34426AA885}" type="presOf" srcId="{57031FDE-3B44-A648-A462-46F84D942EAF}" destId="{B35EA0FA-F4C7-E94B-A59B-79C91EB3DF52}" srcOrd="0" destOrd="1" presId="urn:microsoft.com/office/officeart/2005/8/layout/radial2"/>
    <dgm:cxn modelId="{49CF2FD7-9A39-064C-B445-558B9FF513AB}" type="presOf" srcId="{FF7AB224-7DF0-4F44-8869-102E4A5FAD37}" destId="{59802290-7EB9-C640-8DA2-88B9EE1805C4}" srcOrd="0" destOrd="1" presId="urn:microsoft.com/office/officeart/2005/8/layout/radial2"/>
    <dgm:cxn modelId="{1EE0C2E2-DEB9-624E-8B53-A67A1A05ECA9}" srcId="{479E739F-8372-A04D-96D7-CE05F07CCF8A}" destId="{FE6490B5-7F72-8646-8CC1-4A0BA14A6BCC}" srcOrd="0" destOrd="0" parTransId="{31B02684-5A6E-A94D-9AA2-2BB209311208}" sibTransId="{7781ACB2-D35E-A641-9557-9E6B37CE257C}"/>
    <dgm:cxn modelId="{F6EB41E8-CD72-A948-B5A7-09EBADDC0CE1}" srcId="{4D7EDB88-2F55-5B4E-8BC3-38F3CBEF33DF}" destId="{FF7AB224-7DF0-4F44-8869-102E4A5FAD37}" srcOrd="1" destOrd="0" parTransId="{ACA6D09F-88E1-7E4A-9714-A485C710F151}" sibTransId="{215CD161-B377-C444-90C1-5F47FD49F1C6}"/>
    <dgm:cxn modelId="{4897ADE8-3013-1C40-92CE-679C465EBC17}" srcId="{479E739F-8372-A04D-96D7-CE05F07CCF8A}" destId="{A607E8F2-4BBF-A743-812D-040561D87E4D}" srcOrd="1" destOrd="0" parTransId="{BCC6D0AC-6BE6-5340-8A05-52C48AFFE635}" sibTransId="{E7320D13-DDF8-CF40-A0AE-FB39A27E7B96}"/>
    <dgm:cxn modelId="{6F9C2DEB-FEF5-A843-A229-A76A473BC3A9}" srcId="{9EB2B03B-BA14-DE4A-BBB3-87224F1ABB46}" destId="{3773B1D5-DD3A-5D4F-8A51-A398B0161782}" srcOrd="0" destOrd="0" parTransId="{EE44D27F-AED1-F94A-8F93-9F5C78C094D2}" sibTransId="{8484F032-D023-A144-979B-BDDB45505F24}"/>
    <dgm:cxn modelId="{135CB4F2-DB48-244B-A1E2-D710CD6C3156}" type="presOf" srcId="{BCC6D0AC-6BE6-5340-8A05-52C48AFFE635}" destId="{3897B759-8089-034A-974F-861F22299B72}" srcOrd="0" destOrd="0" presId="urn:microsoft.com/office/officeart/2005/8/layout/radial2"/>
    <dgm:cxn modelId="{559EE483-6EF0-C045-A2C6-B45013E81F98}" type="presParOf" srcId="{43574BF4-7428-0D41-BBF1-FBDE3A5CABB4}" destId="{4BA197D1-6F1F-E045-A8C9-B7A29AAAB288}" srcOrd="0" destOrd="0" presId="urn:microsoft.com/office/officeart/2005/8/layout/radial2"/>
    <dgm:cxn modelId="{859461AF-769F-0145-AC6F-3A690132E290}" type="presParOf" srcId="{4BA197D1-6F1F-E045-A8C9-B7A29AAAB288}" destId="{C48F0DDF-9F7B-124F-9417-DF330EC6858F}" srcOrd="0" destOrd="0" presId="urn:microsoft.com/office/officeart/2005/8/layout/radial2"/>
    <dgm:cxn modelId="{D8119DF0-F354-2B4B-9CEC-828CAA476057}" type="presParOf" srcId="{C48F0DDF-9F7B-124F-9417-DF330EC6858F}" destId="{233D5DF9-F45E-134B-9DC4-BA53F69BCB5F}" srcOrd="0" destOrd="0" presId="urn:microsoft.com/office/officeart/2005/8/layout/radial2"/>
    <dgm:cxn modelId="{CF5A8A81-CB83-2744-8DDD-0C21D0FCA319}" type="presParOf" srcId="{C48F0DDF-9F7B-124F-9417-DF330EC6858F}" destId="{684D8F6F-5EBA-FA4B-9BB2-20AB6B0CA34B}" srcOrd="1" destOrd="0" presId="urn:microsoft.com/office/officeart/2005/8/layout/radial2"/>
    <dgm:cxn modelId="{542BAE57-2DDE-B442-A37C-A373A310BA14}" type="presParOf" srcId="{4BA197D1-6F1F-E045-A8C9-B7A29AAAB288}" destId="{6DE1991D-F3BF-C644-BDF1-12C185E03438}" srcOrd="1" destOrd="0" presId="urn:microsoft.com/office/officeart/2005/8/layout/radial2"/>
    <dgm:cxn modelId="{9949787B-D593-7D4F-B398-83D05A1F75E9}" type="presParOf" srcId="{4BA197D1-6F1F-E045-A8C9-B7A29AAAB288}" destId="{E1F5B1CD-5D64-264A-A9EF-9B940C9BDCAF}" srcOrd="2" destOrd="0" presId="urn:microsoft.com/office/officeart/2005/8/layout/radial2"/>
    <dgm:cxn modelId="{4C105B4E-6EB6-8A4A-BC00-CB13F7A87FE4}" type="presParOf" srcId="{E1F5B1CD-5D64-264A-A9EF-9B940C9BDCAF}" destId="{03F70483-82E4-594D-B215-DCEC3500EE3B}" srcOrd="0" destOrd="0" presId="urn:microsoft.com/office/officeart/2005/8/layout/radial2"/>
    <dgm:cxn modelId="{DAA3142B-F11D-7A4F-8196-AABC124E0639}" type="presParOf" srcId="{E1F5B1CD-5D64-264A-A9EF-9B940C9BDCAF}" destId="{B35EA0FA-F4C7-E94B-A59B-79C91EB3DF52}" srcOrd="1" destOrd="0" presId="urn:microsoft.com/office/officeart/2005/8/layout/radial2"/>
    <dgm:cxn modelId="{6E94E8FB-BB29-B54E-A8BE-466BA63B4786}" type="presParOf" srcId="{4BA197D1-6F1F-E045-A8C9-B7A29AAAB288}" destId="{3897B759-8089-034A-974F-861F22299B72}" srcOrd="3" destOrd="0" presId="urn:microsoft.com/office/officeart/2005/8/layout/radial2"/>
    <dgm:cxn modelId="{D33BE985-E5DC-2D4E-AFB1-FB3248C35298}" type="presParOf" srcId="{4BA197D1-6F1F-E045-A8C9-B7A29AAAB288}" destId="{6BD999CB-551B-834E-9C12-54F69FF4E9BB}" srcOrd="4" destOrd="0" presId="urn:microsoft.com/office/officeart/2005/8/layout/radial2"/>
    <dgm:cxn modelId="{AAA52CC1-79DF-8949-93D0-F5E745D95B1F}" type="presParOf" srcId="{6BD999CB-551B-834E-9C12-54F69FF4E9BB}" destId="{0612D944-55B8-954F-B836-0AEBF347835A}" srcOrd="0" destOrd="0" presId="urn:microsoft.com/office/officeart/2005/8/layout/radial2"/>
    <dgm:cxn modelId="{1C54AF24-9C9F-AB4C-8040-70A870061DD0}" type="presParOf" srcId="{6BD999CB-551B-834E-9C12-54F69FF4E9BB}" destId="{5D588C20-7244-3441-A8AB-F4B9B8FF34D7}" srcOrd="1" destOrd="0" presId="urn:microsoft.com/office/officeart/2005/8/layout/radial2"/>
    <dgm:cxn modelId="{16DE0B86-68B4-5C4F-915F-FCF6754F33FC}" type="presParOf" srcId="{4BA197D1-6F1F-E045-A8C9-B7A29AAAB288}" destId="{93A69474-5436-A249-ABD6-32150F5415A8}" srcOrd="5" destOrd="0" presId="urn:microsoft.com/office/officeart/2005/8/layout/radial2"/>
    <dgm:cxn modelId="{176F36A0-B375-BD45-BCDC-190A633D88CB}" type="presParOf" srcId="{4BA197D1-6F1F-E045-A8C9-B7A29AAAB288}" destId="{DF68C78C-9284-2D4E-9850-93329F2FB213}" srcOrd="6" destOrd="0" presId="urn:microsoft.com/office/officeart/2005/8/layout/radial2"/>
    <dgm:cxn modelId="{8791DD01-3990-BA4B-94E9-3924353DE39C}" type="presParOf" srcId="{DF68C78C-9284-2D4E-9850-93329F2FB213}" destId="{03DB4FE6-C188-D142-91F2-455B92B8D4B5}" srcOrd="0" destOrd="0" presId="urn:microsoft.com/office/officeart/2005/8/layout/radial2"/>
    <dgm:cxn modelId="{F9E1C5F3-8B4B-A547-8101-4B35A32291CE}" type="presParOf" srcId="{DF68C78C-9284-2D4E-9850-93329F2FB213}" destId="{59802290-7EB9-C640-8DA2-88B9EE1805C4}" srcOrd="1" destOrd="0" presId="urn:microsoft.com/office/officeart/2005/8/layout/radial2"/>
    <dgm:cxn modelId="{47125CA7-D86D-254B-973E-EFF7DCE3BF7A}" type="presParOf" srcId="{4BA197D1-6F1F-E045-A8C9-B7A29AAAB288}" destId="{1AE172BE-41E1-B944-A5E6-713D9BA2F702}" srcOrd="7" destOrd="0" presId="urn:microsoft.com/office/officeart/2005/8/layout/radial2"/>
    <dgm:cxn modelId="{E9266A8C-C21D-254E-B9DD-74A8FCCD170B}" type="presParOf" srcId="{4BA197D1-6F1F-E045-A8C9-B7A29AAAB288}" destId="{728970AB-2A1E-5641-9766-22D7848C3FD3}" srcOrd="8" destOrd="0" presId="urn:microsoft.com/office/officeart/2005/8/layout/radial2"/>
    <dgm:cxn modelId="{46A52AC3-E18B-E344-A59D-F24A12962A69}" type="presParOf" srcId="{728970AB-2A1E-5641-9766-22D7848C3FD3}" destId="{3E95AC64-2B3B-B343-813A-83209B141BB0}" srcOrd="0" destOrd="0" presId="urn:microsoft.com/office/officeart/2005/8/layout/radial2"/>
    <dgm:cxn modelId="{AC938540-8802-744C-BFEF-4BD894841A5C}" type="presParOf" srcId="{728970AB-2A1E-5641-9766-22D7848C3FD3}" destId="{E9BF63FA-FC91-244A-B839-4A1308268FC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9E739F-8372-A04D-96D7-CE05F07CCF8A}"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604A2EA8-3B6C-2A44-BF3B-E23568A9460F}">
      <dgm:prSet phldrT="[Text]" custT="1"/>
      <dgm:spPr/>
      <dgm:t>
        <a:bodyPr/>
        <a:lstStyle/>
        <a:p>
          <a:pPr algn="l"/>
          <a:r>
            <a:rPr lang="en-US" sz="2700" dirty="0"/>
            <a:t>     </a:t>
          </a:r>
          <a:r>
            <a:rPr lang="en-US" sz="2000" dirty="0"/>
            <a:t>Cleaning &amp;</a:t>
          </a:r>
        </a:p>
      </dgm:t>
    </dgm:pt>
    <dgm:pt modelId="{BC8E4355-25D3-8749-A2E9-C8492F156548}" type="parTrans" cxnId="{AB56A1AF-2B54-7A46-B029-5B7951F8D54B}">
      <dgm:prSet/>
      <dgm:spPr/>
      <dgm:t>
        <a:bodyPr/>
        <a:lstStyle/>
        <a:p>
          <a:endParaRPr lang="en-US"/>
        </a:p>
      </dgm:t>
    </dgm:pt>
    <dgm:pt modelId="{626E8751-43E9-CF4F-AE6A-AFFB238C1BEE}" type="sibTrans" cxnId="{AB56A1AF-2B54-7A46-B029-5B7951F8D54B}">
      <dgm:prSet/>
      <dgm:spPr/>
      <dgm:t>
        <a:bodyPr/>
        <a:lstStyle/>
        <a:p>
          <a:endParaRPr lang="en-US"/>
        </a:p>
      </dgm:t>
    </dgm:pt>
    <dgm:pt modelId="{A607E8F2-4BBF-A743-812D-040561D87E4D}">
      <dgm:prSet phldrT="[Text]"/>
      <dgm:spPr>
        <a:blipFill rotWithShape="0">
          <a:blip xmlns:r="http://schemas.openxmlformats.org/officeDocument/2006/relationships" r:embed="rId1"/>
          <a:stretch>
            <a:fillRect/>
          </a:stretch>
        </a:blipFill>
      </dgm:spPr>
      <dgm:t>
        <a:bodyPr/>
        <a:lstStyle/>
        <a:p>
          <a:endParaRPr lang="en-US" dirty="0"/>
        </a:p>
      </dgm:t>
    </dgm:pt>
    <dgm:pt modelId="{BCC6D0AC-6BE6-5340-8A05-52C48AFFE635}" type="parTrans" cxnId="{4897ADE8-3013-1C40-92CE-679C465EBC17}">
      <dgm:prSet/>
      <dgm:spPr/>
      <dgm:t>
        <a:bodyPr/>
        <a:lstStyle/>
        <a:p>
          <a:endParaRPr lang="en-US"/>
        </a:p>
      </dgm:t>
    </dgm:pt>
    <dgm:pt modelId="{E7320D13-DDF8-CF40-A0AE-FB39A27E7B96}" type="sibTrans" cxnId="{4897ADE8-3013-1C40-92CE-679C465EBC17}">
      <dgm:prSet/>
      <dgm:spPr/>
      <dgm:t>
        <a:bodyPr/>
        <a:lstStyle/>
        <a:p>
          <a:endParaRPr lang="en-US"/>
        </a:p>
      </dgm:t>
    </dgm:pt>
    <dgm:pt modelId="{62601BF2-2165-5F45-8AA4-70DC4F97BCD5}">
      <dgm:prSet phldrT="[Text]" custT="1"/>
      <dgm:spPr/>
      <dgm:t>
        <a:bodyPr/>
        <a:lstStyle/>
        <a:p>
          <a:r>
            <a:rPr lang="en-US" sz="2700" dirty="0"/>
            <a:t>          </a:t>
          </a:r>
          <a:r>
            <a:rPr lang="en-US" sz="2000" dirty="0"/>
            <a:t>Process &amp;</a:t>
          </a:r>
        </a:p>
      </dgm:t>
    </dgm:pt>
    <dgm:pt modelId="{7AFA9546-08EF-EB4E-BC17-F22083C3C3F2}" type="parTrans" cxnId="{F467949F-EDB9-DC41-8971-27D268D29B84}">
      <dgm:prSet/>
      <dgm:spPr/>
      <dgm:t>
        <a:bodyPr/>
        <a:lstStyle/>
        <a:p>
          <a:endParaRPr lang="en-US"/>
        </a:p>
      </dgm:t>
    </dgm:pt>
    <dgm:pt modelId="{F331D463-E7C0-0E47-91DF-AAA824D0D393}" type="sibTrans" cxnId="{F467949F-EDB9-DC41-8971-27D268D29B84}">
      <dgm:prSet/>
      <dgm:spPr/>
      <dgm:t>
        <a:bodyPr/>
        <a:lstStyle/>
        <a:p>
          <a:endParaRPr lang="en-US"/>
        </a:p>
      </dgm:t>
    </dgm:pt>
    <dgm:pt modelId="{4D7EDB88-2F55-5B4E-8BC3-38F3CBEF33DF}">
      <dgm:prSet phldrT="[Text]"/>
      <dgm:spPr>
        <a:blipFill rotWithShape="0">
          <a:blip xmlns:r="http://schemas.openxmlformats.org/officeDocument/2006/relationships" r:embed="rId2"/>
          <a:stretch>
            <a:fillRect/>
          </a:stretch>
        </a:blipFill>
      </dgm:spPr>
      <dgm:t>
        <a:bodyPr/>
        <a:lstStyle/>
        <a:p>
          <a:endParaRPr lang="en-US" dirty="0"/>
        </a:p>
      </dgm:t>
    </dgm:pt>
    <dgm:pt modelId="{C2F34895-659C-3F46-B306-CEE30082CC9A}" type="parTrans" cxnId="{F79CC60C-90F7-7F46-A922-993354295E2D}">
      <dgm:prSet/>
      <dgm:spPr/>
      <dgm:t>
        <a:bodyPr/>
        <a:lstStyle/>
        <a:p>
          <a:endParaRPr lang="en-US"/>
        </a:p>
      </dgm:t>
    </dgm:pt>
    <dgm:pt modelId="{FDB1504E-0956-2C49-906C-C763CFDDAC41}" type="sibTrans" cxnId="{F79CC60C-90F7-7F46-A922-993354295E2D}">
      <dgm:prSet/>
      <dgm:spPr/>
      <dgm:t>
        <a:bodyPr/>
        <a:lstStyle/>
        <a:p>
          <a:endParaRPr lang="en-US"/>
        </a:p>
      </dgm:t>
    </dgm:pt>
    <dgm:pt modelId="{BD49B91F-FAAA-1F49-BDFF-C7C57B8F7437}">
      <dgm:prSet phldrT="[Text]"/>
      <dgm:spPr/>
      <dgm:t>
        <a:bodyPr/>
        <a:lstStyle/>
        <a:p>
          <a:r>
            <a:rPr lang="en-US" sz="2800" dirty="0"/>
            <a:t>            </a:t>
          </a:r>
        </a:p>
      </dgm:t>
    </dgm:pt>
    <dgm:pt modelId="{12A74E38-C71C-D249-85B7-7C2F189DCB37}" type="parTrans" cxnId="{2AA08C4C-7B32-FA46-ABB2-E25FA4F22DEB}">
      <dgm:prSet/>
      <dgm:spPr/>
      <dgm:t>
        <a:bodyPr/>
        <a:lstStyle/>
        <a:p>
          <a:endParaRPr lang="en-US"/>
        </a:p>
      </dgm:t>
    </dgm:pt>
    <dgm:pt modelId="{8F794845-44FA-8D4C-AC0C-FD136AC9F7AD}" type="sibTrans" cxnId="{2AA08C4C-7B32-FA46-ABB2-E25FA4F22DEB}">
      <dgm:prSet/>
      <dgm:spPr/>
      <dgm:t>
        <a:bodyPr/>
        <a:lstStyle/>
        <a:p>
          <a:endParaRPr lang="en-US"/>
        </a:p>
      </dgm:t>
    </dgm:pt>
    <dgm:pt modelId="{9EB2B03B-BA14-DE4A-BBB3-87224F1ABB46}">
      <dgm:prSet/>
      <dgm:spPr>
        <a:blipFill rotWithShape="0">
          <a:blip xmlns:r="http://schemas.openxmlformats.org/officeDocument/2006/relationships" r:embed="rId3"/>
          <a:stretch>
            <a:fillRect/>
          </a:stretch>
        </a:blipFill>
      </dgm:spPr>
      <dgm:t>
        <a:bodyPr/>
        <a:lstStyle/>
        <a:p>
          <a:endParaRPr lang="en-US" dirty="0"/>
        </a:p>
      </dgm:t>
    </dgm:pt>
    <dgm:pt modelId="{E1E2C062-7341-CD40-B3B8-74642B003B4F}" type="parTrans" cxnId="{9386B672-8C45-D84B-9D3F-8B82DCADA1D6}">
      <dgm:prSet/>
      <dgm:spPr/>
      <dgm:t>
        <a:bodyPr/>
        <a:lstStyle/>
        <a:p>
          <a:endParaRPr lang="en-US"/>
        </a:p>
      </dgm:t>
    </dgm:pt>
    <dgm:pt modelId="{8CBC9E62-88CF-2843-9DD6-1E520A24CF3F}" type="sibTrans" cxnId="{9386B672-8C45-D84B-9D3F-8B82DCADA1D6}">
      <dgm:prSet/>
      <dgm:spPr/>
      <dgm:t>
        <a:bodyPr/>
        <a:lstStyle/>
        <a:p>
          <a:endParaRPr lang="en-US"/>
        </a:p>
      </dgm:t>
    </dgm:pt>
    <dgm:pt modelId="{3773B1D5-DD3A-5D4F-8A51-A398B0161782}">
      <dgm:prSet custT="1"/>
      <dgm:spPr/>
      <dgm:t>
        <a:bodyPr/>
        <a:lstStyle/>
        <a:p>
          <a:r>
            <a:rPr lang="en-US" sz="2000" dirty="0"/>
            <a:t>	Procurement</a:t>
          </a:r>
        </a:p>
      </dgm:t>
    </dgm:pt>
    <dgm:pt modelId="{EE44D27F-AED1-F94A-8F93-9F5C78C094D2}" type="parTrans" cxnId="{6F9C2DEB-FEF5-A843-A229-A76A473BC3A9}">
      <dgm:prSet/>
      <dgm:spPr/>
      <dgm:t>
        <a:bodyPr/>
        <a:lstStyle/>
        <a:p>
          <a:endParaRPr lang="en-US"/>
        </a:p>
      </dgm:t>
    </dgm:pt>
    <dgm:pt modelId="{8484F032-D023-A144-979B-BDDB45505F24}" type="sibTrans" cxnId="{6F9C2DEB-FEF5-A843-A229-A76A473BC3A9}">
      <dgm:prSet/>
      <dgm:spPr/>
      <dgm:t>
        <a:bodyPr/>
        <a:lstStyle/>
        <a:p>
          <a:endParaRPr lang="en-US"/>
        </a:p>
      </dgm:t>
    </dgm:pt>
    <dgm:pt modelId="{251C3510-C073-924D-A42E-8B2F85ABE7A7}">
      <dgm:prSet phldrT="[Text]" custT="1"/>
      <dgm:spPr/>
      <dgm:t>
        <a:bodyPr/>
        <a:lstStyle/>
        <a:p>
          <a:r>
            <a:rPr lang="en-US" sz="2000" dirty="0"/>
            <a:t>       Sustainability</a:t>
          </a:r>
        </a:p>
      </dgm:t>
    </dgm:pt>
    <dgm:pt modelId="{E40A6758-8250-714F-9E11-29170A0359B0}" type="parTrans" cxnId="{3CF7A40C-3FC9-4745-B69D-0E2AAF74F7E4}">
      <dgm:prSet/>
      <dgm:spPr/>
      <dgm:t>
        <a:bodyPr/>
        <a:lstStyle/>
        <a:p>
          <a:endParaRPr lang="en-US"/>
        </a:p>
      </dgm:t>
    </dgm:pt>
    <dgm:pt modelId="{7EB39FF8-C380-8E48-9B4A-244950ED7766}" type="sibTrans" cxnId="{3CF7A40C-3FC9-4745-B69D-0E2AAF74F7E4}">
      <dgm:prSet/>
      <dgm:spPr/>
      <dgm:t>
        <a:bodyPr/>
        <a:lstStyle/>
        <a:p>
          <a:endParaRPr lang="en-US"/>
        </a:p>
      </dgm:t>
    </dgm:pt>
    <dgm:pt modelId="{8CAA95EB-1FD7-AB47-9A94-0A8B3C27C04B}">
      <dgm:prSet phldrT="[Text]" custT="1"/>
      <dgm:spPr/>
      <dgm:t>
        <a:bodyPr/>
        <a:lstStyle/>
        <a:p>
          <a:r>
            <a:rPr lang="en-US" sz="2000" dirty="0"/>
            <a:t>             Operational</a:t>
          </a:r>
        </a:p>
      </dgm:t>
    </dgm:pt>
    <dgm:pt modelId="{8FE14A49-8CA7-5642-A49B-AF8B0BC26D44}" type="parTrans" cxnId="{80C91F31-D896-444B-97FB-CF13D7123551}">
      <dgm:prSet/>
      <dgm:spPr/>
      <dgm:t>
        <a:bodyPr/>
        <a:lstStyle/>
        <a:p>
          <a:endParaRPr lang="en-US"/>
        </a:p>
      </dgm:t>
    </dgm:pt>
    <dgm:pt modelId="{F135CA2B-7A53-AF44-90A2-F7CD95836359}" type="sibTrans" cxnId="{80C91F31-D896-444B-97FB-CF13D7123551}">
      <dgm:prSet/>
      <dgm:spPr/>
      <dgm:t>
        <a:bodyPr/>
        <a:lstStyle/>
        <a:p>
          <a:endParaRPr lang="en-US"/>
        </a:p>
      </dgm:t>
    </dgm:pt>
    <dgm:pt modelId="{FE6490B5-7F72-8646-8CC1-4A0BA14A6BCC}">
      <dgm:prSet phldrT="[Text]"/>
      <dgm:spPr>
        <a:blipFill rotWithShape="0">
          <a:blip xmlns:r="http://schemas.openxmlformats.org/officeDocument/2006/relationships" r:embed="rId4"/>
          <a:stretch>
            <a:fillRect/>
          </a:stretch>
        </a:blipFill>
      </dgm:spPr>
      <dgm:t>
        <a:bodyPr/>
        <a:lstStyle/>
        <a:p>
          <a:endParaRPr lang="en-US" dirty="0"/>
        </a:p>
      </dgm:t>
    </dgm:pt>
    <dgm:pt modelId="{7781ACB2-D35E-A641-9557-9E6B37CE257C}" type="sibTrans" cxnId="{1EE0C2E2-DEB9-624E-8B53-A67A1A05ECA9}">
      <dgm:prSet/>
      <dgm:spPr/>
      <dgm:t>
        <a:bodyPr/>
        <a:lstStyle/>
        <a:p>
          <a:endParaRPr lang="en-US"/>
        </a:p>
      </dgm:t>
    </dgm:pt>
    <dgm:pt modelId="{31B02684-5A6E-A94D-9AA2-2BB209311208}" type="parTrans" cxnId="{1EE0C2E2-DEB9-624E-8B53-A67A1A05ECA9}">
      <dgm:prSet/>
      <dgm:spPr/>
      <dgm:t>
        <a:bodyPr/>
        <a:lstStyle/>
        <a:p>
          <a:endParaRPr lang="en-US"/>
        </a:p>
      </dgm:t>
    </dgm:pt>
    <dgm:pt modelId="{DCEFD6C7-8DC7-044C-9639-551D13062614}">
      <dgm:prSet phldrT="[Text]" custT="1"/>
      <dgm:spPr/>
      <dgm:t>
        <a:bodyPr/>
        <a:lstStyle/>
        <a:p>
          <a:pPr algn="l"/>
          <a:r>
            <a:rPr lang="en-US" sz="2000" dirty="0"/>
            <a:t>       Maintainance </a:t>
          </a:r>
        </a:p>
      </dgm:t>
    </dgm:pt>
    <dgm:pt modelId="{3EC846A8-EFA2-F043-83BC-2DF55D4616C9}" type="parTrans" cxnId="{EC37234E-8AED-EE49-80AC-1789FFCEF0F5}">
      <dgm:prSet/>
      <dgm:spPr/>
      <dgm:t>
        <a:bodyPr/>
        <a:lstStyle/>
        <a:p>
          <a:endParaRPr lang="en-US"/>
        </a:p>
      </dgm:t>
    </dgm:pt>
    <dgm:pt modelId="{EBB2DE28-3EF6-0246-9614-EABB70EBE58B}" type="sibTrans" cxnId="{EC37234E-8AED-EE49-80AC-1789FFCEF0F5}">
      <dgm:prSet/>
      <dgm:spPr/>
      <dgm:t>
        <a:bodyPr/>
        <a:lstStyle/>
        <a:p>
          <a:endParaRPr lang="en-US"/>
        </a:p>
      </dgm:t>
    </dgm:pt>
    <dgm:pt modelId="{1AEDF371-3F27-EC4E-80E8-9C7A658612E3}">
      <dgm:prSet phldrT="[Text]" custT="1"/>
      <dgm:spPr/>
      <dgm:t>
        <a:bodyPr/>
        <a:lstStyle/>
        <a:p>
          <a:r>
            <a:rPr lang="en-US" sz="2000" dirty="0"/>
            <a:t>             Efficiencies</a:t>
          </a:r>
        </a:p>
      </dgm:t>
    </dgm:pt>
    <dgm:pt modelId="{CABBB18A-D789-1A41-8EFE-274DC4BED23C}" type="parTrans" cxnId="{CA76367D-0C51-D740-AE15-CA6FAE1EDFC4}">
      <dgm:prSet/>
      <dgm:spPr/>
      <dgm:t>
        <a:bodyPr/>
        <a:lstStyle/>
        <a:p>
          <a:endParaRPr lang="en-US"/>
        </a:p>
      </dgm:t>
    </dgm:pt>
    <dgm:pt modelId="{8FE0A211-2004-204B-A0C1-05635E054A7D}" type="sibTrans" cxnId="{CA76367D-0C51-D740-AE15-CA6FAE1EDFC4}">
      <dgm:prSet/>
      <dgm:spPr/>
      <dgm:t>
        <a:bodyPr/>
        <a:lstStyle/>
        <a:p>
          <a:endParaRPr lang="en-US"/>
        </a:p>
      </dgm:t>
    </dgm:pt>
    <dgm:pt modelId="{CFCFE17F-9BD0-5C4E-8AB4-FF0B56474EBF}">
      <dgm:prSet phldrT="[Text]" custT="1"/>
      <dgm:spPr/>
      <dgm:t>
        <a:bodyPr/>
        <a:lstStyle/>
        <a:p>
          <a:r>
            <a:rPr lang="en-US" sz="2800" dirty="0"/>
            <a:t>    </a:t>
          </a:r>
          <a:r>
            <a:rPr lang="en-US" sz="2000" dirty="0"/>
            <a:t>Environmental</a:t>
          </a:r>
        </a:p>
      </dgm:t>
    </dgm:pt>
    <dgm:pt modelId="{74E750F1-AC2D-2945-B9C4-66EAADCA8744}" type="parTrans" cxnId="{913957DA-9FD8-B64D-A78D-C95F1011D76D}">
      <dgm:prSet/>
      <dgm:spPr/>
      <dgm:t>
        <a:bodyPr/>
        <a:lstStyle/>
        <a:p>
          <a:endParaRPr lang="en-US"/>
        </a:p>
      </dgm:t>
    </dgm:pt>
    <dgm:pt modelId="{E0A18B1B-EDD5-E14C-8965-9EB54ADC6DB2}" type="sibTrans" cxnId="{913957DA-9FD8-B64D-A78D-C95F1011D76D}">
      <dgm:prSet/>
      <dgm:spPr/>
      <dgm:t>
        <a:bodyPr/>
        <a:lstStyle/>
        <a:p>
          <a:endParaRPr lang="en-US"/>
        </a:p>
      </dgm:t>
    </dgm:pt>
    <dgm:pt modelId="{317D61D6-3B54-204A-BF70-761422FAEB7A}">
      <dgm:prSet phldrT="[Text]" custT="1"/>
      <dgm:spPr/>
      <dgm:t>
        <a:bodyPr/>
        <a:lstStyle/>
        <a:p>
          <a:pPr algn="l"/>
          <a:endParaRPr lang="en-US" sz="2000" dirty="0"/>
        </a:p>
      </dgm:t>
    </dgm:pt>
    <dgm:pt modelId="{9C05FB4F-16C1-D946-BFDF-C393ADF80A78}" type="parTrans" cxnId="{9597B421-A96A-0F4A-B9EA-4BFC2D7BEE36}">
      <dgm:prSet/>
      <dgm:spPr/>
      <dgm:t>
        <a:bodyPr/>
        <a:lstStyle/>
        <a:p>
          <a:endParaRPr lang="en-US"/>
        </a:p>
      </dgm:t>
    </dgm:pt>
    <dgm:pt modelId="{46DA7BA9-5B63-F548-A938-6CE7B438B13B}" type="sibTrans" cxnId="{9597B421-A96A-0F4A-B9EA-4BFC2D7BEE36}">
      <dgm:prSet/>
      <dgm:spPr/>
      <dgm:t>
        <a:bodyPr/>
        <a:lstStyle/>
        <a:p>
          <a:endParaRPr lang="en-US"/>
        </a:p>
      </dgm:t>
    </dgm:pt>
    <dgm:pt modelId="{43574BF4-7428-0D41-BBF1-FBDE3A5CABB4}" type="pres">
      <dgm:prSet presAssocID="{479E739F-8372-A04D-96D7-CE05F07CCF8A}" presName="composite" presStyleCnt="0">
        <dgm:presLayoutVars>
          <dgm:chMax val="5"/>
          <dgm:dir/>
          <dgm:animLvl val="ctr"/>
          <dgm:resizeHandles val="exact"/>
        </dgm:presLayoutVars>
      </dgm:prSet>
      <dgm:spPr/>
    </dgm:pt>
    <dgm:pt modelId="{4BA197D1-6F1F-E045-A8C9-B7A29AAAB288}" type="pres">
      <dgm:prSet presAssocID="{479E739F-8372-A04D-96D7-CE05F07CCF8A}" presName="cycle" presStyleCnt="0"/>
      <dgm:spPr/>
    </dgm:pt>
    <dgm:pt modelId="{C48F0DDF-9F7B-124F-9417-DF330EC6858F}" type="pres">
      <dgm:prSet presAssocID="{479E739F-8372-A04D-96D7-CE05F07CCF8A}" presName="centerShape" presStyleCnt="0"/>
      <dgm:spPr/>
    </dgm:pt>
    <dgm:pt modelId="{233D5DF9-F45E-134B-9DC4-BA53F69BCB5F}" type="pres">
      <dgm:prSet presAssocID="{479E739F-8372-A04D-96D7-CE05F07CCF8A}" presName="connSite" presStyleLbl="node1" presStyleIdx="0" presStyleCnt="5"/>
      <dgm:spPr/>
    </dgm:pt>
    <dgm:pt modelId="{684D8F6F-5EBA-FA4B-9BB2-20AB6B0CA34B}" type="pres">
      <dgm:prSet presAssocID="{479E739F-8372-A04D-96D7-CE05F07CCF8A}" presName="visible" presStyleLbl="node1" presStyleIdx="0" presStyleCnt="5" custLinFactNeighborX="-229" custLinFactNeighborY="4364"/>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586" t="4342" r="2586" b="4342"/>
          </a:stretch>
        </a:blipFill>
      </dgm:spPr>
    </dgm:pt>
    <dgm:pt modelId="{6DE1991D-F3BF-C644-BDF1-12C185E03438}" type="pres">
      <dgm:prSet presAssocID="{31B02684-5A6E-A94D-9AA2-2BB209311208}" presName="Name25" presStyleLbl="parChTrans1D1" presStyleIdx="0" presStyleCnt="4"/>
      <dgm:spPr/>
    </dgm:pt>
    <dgm:pt modelId="{E1F5B1CD-5D64-264A-A9EF-9B940C9BDCAF}" type="pres">
      <dgm:prSet presAssocID="{FE6490B5-7F72-8646-8CC1-4A0BA14A6BCC}" presName="node" presStyleCnt="0"/>
      <dgm:spPr/>
    </dgm:pt>
    <dgm:pt modelId="{03F70483-82E4-594D-B215-DCEC3500EE3B}" type="pres">
      <dgm:prSet presAssocID="{FE6490B5-7F72-8646-8CC1-4A0BA14A6BCC}" presName="parentNode" presStyleLbl="node1" presStyleIdx="1" presStyleCnt="5" custScaleX="131519" custScaleY="133923">
        <dgm:presLayoutVars>
          <dgm:chMax val="1"/>
          <dgm:bulletEnabled val="1"/>
        </dgm:presLayoutVars>
      </dgm:prSet>
      <dgm:spPr/>
    </dgm:pt>
    <dgm:pt modelId="{B35EA0FA-F4C7-E94B-A59B-79C91EB3DF52}" type="pres">
      <dgm:prSet presAssocID="{FE6490B5-7F72-8646-8CC1-4A0BA14A6BCC}" presName="childNode" presStyleLbl="revTx" presStyleIdx="0" presStyleCnt="4">
        <dgm:presLayoutVars>
          <dgm:bulletEnabled val="1"/>
        </dgm:presLayoutVars>
      </dgm:prSet>
      <dgm:spPr/>
    </dgm:pt>
    <dgm:pt modelId="{3897B759-8089-034A-974F-861F22299B72}" type="pres">
      <dgm:prSet presAssocID="{BCC6D0AC-6BE6-5340-8A05-52C48AFFE635}" presName="Name25" presStyleLbl="parChTrans1D1" presStyleIdx="1" presStyleCnt="4"/>
      <dgm:spPr/>
    </dgm:pt>
    <dgm:pt modelId="{6BD999CB-551B-834E-9C12-54F69FF4E9BB}" type="pres">
      <dgm:prSet presAssocID="{A607E8F2-4BBF-A743-812D-040561D87E4D}" presName="node" presStyleCnt="0"/>
      <dgm:spPr/>
    </dgm:pt>
    <dgm:pt modelId="{0612D944-55B8-954F-B836-0AEBF347835A}" type="pres">
      <dgm:prSet presAssocID="{A607E8F2-4BBF-A743-812D-040561D87E4D}" presName="parentNode" presStyleLbl="node1" presStyleIdx="2" presStyleCnt="5" custScaleX="147850" custScaleY="146105" custLinFactNeighborX="11252" custLinFactNeighborY="-2730">
        <dgm:presLayoutVars>
          <dgm:chMax val="1"/>
          <dgm:bulletEnabled val="1"/>
        </dgm:presLayoutVars>
      </dgm:prSet>
      <dgm:spPr/>
    </dgm:pt>
    <dgm:pt modelId="{5D588C20-7244-3441-A8AB-F4B9B8FF34D7}" type="pres">
      <dgm:prSet presAssocID="{A607E8F2-4BBF-A743-812D-040561D87E4D}" presName="childNode" presStyleLbl="revTx" presStyleIdx="1" presStyleCnt="4">
        <dgm:presLayoutVars>
          <dgm:bulletEnabled val="1"/>
        </dgm:presLayoutVars>
      </dgm:prSet>
      <dgm:spPr/>
    </dgm:pt>
    <dgm:pt modelId="{93A69474-5436-A249-ABD6-32150F5415A8}" type="pres">
      <dgm:prSet presAssocID="{C2F34895-659C-3F46-B306-CEE30082CC9A}" presName="Name25" presStyleLbl="parChTrans1D1" presStyleIdx="2" presStyleCnt="4"/>
      <dgm:spPr/>
    </dgm:pt>
    <dgm:pt modelId="{DF68C78C-9284-2D4E-9850-93329F2FB213}" type="pres">
      <dgm:prSet presAssocID="{4D7EDB88-2F55-5B4E-8BC3-38F3CBEF33DF}" presName="node" presStyleCnt="0"/>
      <dgm:spPr/>
    </dgm:pt>
    <dgm:pt modelId="{03DB4FE6-C188-D142-91F2-455B92B8D4B5}" type="pres">
      <dgm:prSet presAssocID="{4D7EDB88-2F55-5B4E-8BC3-38F3CBEF33DF}" presName="parentNode" presStyleLbl="node1" presStyleIdx="3" presStyleCnt="5" custScaleX="146050" custScaleY="141498" custLinFactNeighborX="4951" custLinFactNeighborY="6294">
        <dgm:presLayoutVars>
          <dgm:chMax val="1"/>
          <dgm:bulletEnabled val="1"/>
        </dgm:presLayoutVars>
      </dgm:prSet>
      <dgm:spPr/>
    </dgm:pt>
    <dgm:pt modelId="{59802290-7EB9-C640-8DA2-88B9EE1805C4}" type="pres">
      <dgm:prSet presAssocID="{4D7EDB88-2F55-5B4E-8BC3-38F3CBEF33DF}" presName="childNode" presStyleLbl="revTx" presStyleIdx="2" presStyleCnt="4">
        <dgm:presLayoutVars>
          <dgm:bulletEnabled val="1"/>
        </dgm:presLayoutVars>
      </dgm:prSet>
      <dgm:spPr/>
    </dgm:pt>
    <dgm:pt modelId="{1AE172BE-41E1-B944-A5E6-713D9BA2F702}" type="pres">
      <dgm:prSet presAssocID="{E1E2C062-7341-CD40-B3B8-74642B003B4F}" presName="Name25" presStyleLbl="parChTrans1D1" presStyleIdx="3" presStyleCnt="4"/>
      <dgm:spPr/>
    </dgm:pt>
    <dgm:pt modelId="{728970AB-2A1E-5641-9766-22D7848C3FD3}" type="pres">
      <dgm:prSet presAssocID="{9EB2B03B-BA14-DE4A-BBB3-87224F1ABB46}" presName="node" presStyleCnt="0"/>
      <dgm:spPr/>
    </dgm:pt>
    <dgm:pt modelId="{3E95AC64-2B3B-B343-813A-83209B141BB0}" type="pres">
      <dgm:prSet presAssocID="{9EB2B03B-BA14-DE4A-BBB3-87224F1ABB46}" presName="parentNode" presStyleLbl="node1" presStyleIdx="4" presStyleCnt="5" custScaleX="154173" custScaleY="144132" custLinFactNeighborX="18032" custLinFactNeighborY="5986">
        <dgm:presLayoutVars>
          <dgm:chMax val="1"/>
          <dgm:bulletEnabled val="1"/>
        </dgm:presLayoutVars>
      </dgm:prSet>
      <dgm:spPr/>
    </dgm:pt>
    <dgm:pt modelId="{E9BF63FA-FC91-244A-B839-4A1308268FC1}" type="pres">
      <dgm:prSet presAssocID="{9EB2B03B-BA14-DE4A-BBB3-87224F1ABB46}" presName="childNode" presStyleLbl="revTx" presStyleIdx="3" presStyleCnt="4">
        <dgm:presLayoutVars>
          <dgm:bulletEnabled val="1"/>
        </dgm:presLayoutVars>
      </dgm:prSet>
      <dgm:spPr/>
    </dgm:pt>
  </dgm:ptLst>
  <dgm:cxnLst>
    <dgm:cxn modelId="{7AF9CF07-8EFC-C84D-BD42-15B570DCD834}" type="presOf" srcId="{604A2EA8-3B6C-2A44-BF3B-E23568A9460F}" destId="{B35EA0FA-F4C7-E94B-A59B-79C91EB3DF52}" srcOrd="0" destOrd="0" presId="urn:microsoft.com/office/officeart/2005/8/layout/radial2"/>
    <dgm:cxn modelId="{55A1C50B-0DF2-074A-8C89-25097BF5CA0C}" type="presOf" srcId="{DCEFD6C7-8DC7-044C-9639-551D13062614}" destId="{B35EA0FA-F4C7-E94B-A59B-79C91EB3DF52}" srcOrd="0" destOrd="1" presId="urn:microsoft.com/office/officeart/2005/8/layout/radial2"/>
    <dgm:cxn modelId="{3CF7A40C-3FC9-4745-B69D-0E2AAF74F7E4}" srcId="{4D7EDB88-2F55-5B4E-8BC3-38F3CBEF33DF}" destId="{251C3510-C073-924D-A42E-8B2F85ABE7A7}" srcOrd="2" destOrd="0" parTransId="{E40A6758-8250-714F-9E11-29170A0359B0}" sibTransId="{7EB39FF8-C380-8E48-9B4A-244950ED7766}"/>
    <dgm:cxn modelId="{F79CC60C-90F7-7F46-A922-993354295E2D}" srcId="{479E739F-8372-A04D-96D7-CE05F07CCF8A}" destId="{4D7EDB88-2F55-5B4E-8BC3-38F3CBEF33DF}" srcOrd="2" destOrd="0" parTransId="{C2F34895-659C-3F46-B306-CEE30082CC9A}" sibTransId="{FDB1504E-0956-2C49-906C-C763CFDDAC41}"/>
    <dgm:cxn modelId="{1B517015-BCEE-7248-BF5D-573A5E01C029}" type="presOf" srcId="{FE6490B5-7F72-8646-8CC1-4A0BA14A6BCC}" destId="{03F70483-82E4-594D-B215-DCEC3500EE3B}" srcOrd="0" destOrd="0" presId="urn:microsoft.com/office/officeart/2005/8/layout/radial2"/>
    <dgm:cxn modelId="{FE92681E-C9AE-364F-BAFA-C3D363F6CEB9}" type="presOf" srcId="{3773B1D5-DD3A-5D4F-8A51-A398B0161782}" destId="{E9BF63FA-FC91-244A-B839-4A1308268FC1}" srcOrd="0" destOrd="0" presId="urn:microsoft.com/office/officeart/2005/8/layout/radial2"/>
    <dgm:cxn modelId="{9597B421-A96A-0F4A-B9EA-4BFC2D7BEE36}" srcId="{FE6490B5-7F72-8646-8CC1-4A0BA14A6BCC}" destId="{317D61D6-3B54-204A-BF70-761422FAEB7A}" srcOrd="2" destOrd="0" parTransId="{9C05FB4F-16C1-D946-BFDF-C393ADF80A78}" sibTransId="{46DA7BA9-5B63-F548-A938-6CE7B438B13B}"/>
    <dgm:cxn modelId="{80C91F31-D896-444B-97FB-CF13D7123551}" srcId="{A607E8F2-4BBF-A743-812D-040561D87E4D}" destId="{8CAA95EB-1FD7-AB47-9A94-0A8B3C27C04B}" srcOrd="1" destOrd="0" parTransId="{8FE14A49-8CA7-5642-A49B-AF8B0BC26D44}" sibTransId="{F135CA2B-7A53-AF44-90A2-F7CD95836359}"/>
    <dgm:cxn modelId="{B726F033-9AC1-3540-B9CC-C2D1962A5305}" type="presOf" srcId="{C2F34895-659C-3F46-B306-CEE30082CC9A}" destId="{93A69474-5436-A249-ABD6-32150F5415A8}" srcOrd="0" destOrd="0" presId="urn:microsoft.com/office/officeart/2005/8/layout/radial2"/>
    <dgm:cxn modelId="{41E9F23B-29A5-A24F-907E-C293F1062D4C}" type="presOf" srcId="{8CAA95EB-1FD7-AB47-9A94-0A8B3C27C04B}" destId="{5D588C20-7244-3441-A8AB-F4B9B8FF34D7}" srcOrd="0" destOrd="1" presId="urn:microsoft.com/office/officeart/2005/8/layout/radial2"/>
    <dgm:cxn modelId="{C362EA47-1B28-F342-B0B7-61CB06C431D1}" type="presOf" srcId="{9EB2B03B-BA14-DE4A-BBB3-87224F1ABB46}" destId="{3E95AC64-2B3B-B343-813A-83209B141BB0}" srcOrd="0" destOrd="0" presId="urn:microsoft.com/office/officeart/2005/8/layout/radial2"/>
    <dgm:cxn modelId="{46B7D648-5735-4942-A005-653D393EFE5D}" type="presOf" srcId="{BCC6D0AC-6BE6-5340-8A05-52C48AFFE635}" destId="{3897B759-8089-034A-974F-861F22299B72}" srcOrd="0" destOrd="0" presId="urn:microsoft.com/office/officeart/2005/8/layout/radial2"/>
    <dgm:cxn modelId="{EBF79F4A-94B0-084B-A4D6-C046CD7F8FB1}" type="presOf" srcId="{251C3510-C073-924D-A42E-8B2F85ABE7A7}" destId="{59802290-7EB9-C640-8DA2-88B9EE1805C4}" srcOrd="0" destOrd="2" presId="urn:microsoft.com/office/officeart/2005/8/layout/radial2"/>
    <dgm:cxn modelId="{FC71464C-1E48-A146-8394-9C2C49D17E89}" type="presOf" srcId="{62601BF2-2165-5F45-8AA4-70DC4F97BCD5}" destId="{5D588C20-7244-3441-A8AB-F4B9B8FF34D7}" srcOrd="0" destOrd="0" presId="urn:microsoft.com/office/officeart/2005/8/layout/radial2"/>
    <dgm:cxn modelId="{2AA08C4C-7B32-FA46-ABB2-E25FA4F22DEB}" srcId="{4D7EDB88-2F55-5B4E-8BC3-38F3CBEF33DF}" destId="{BD49B91F-FAAA-1F49-BDFF-C7C57B8F7437}" srcOrd="0" destOrd="0" parTransId="{12A74E38-C71C-D249-85B7-7C2F189DCB37}" sibTransId="{8F794845-44FA-8D4C-AC0C-FD136AC9F7AD}"/>
    <dgm:cxn modelId="{EC37234E-8AED-EE49-80AC-1789FFCEF0F5}" srcId="{FE6490B5-7F72-8646-8CC1-4A0BA14A6BCC}" destId="{DCEFD6C7-8DC7-044C-9639-551D13062614}" srcOrd="1" destOrd="0" parTransId="{3EC846A8-EFA2-F043-83BC-2DF55D4616C9}" sibTransId="{EBB2DE28-3EF6-0246-9614-EABB70EBE58B}"/>
    <dgm:cxn modelId="{BAF1C85E-7F73-C149-8849-61D1424420A7}" type="presOf" srcId="{E1E2C062-7341-CD40-B3B8-74642B003B4F}" destId="{1AE172BE-41E1-B944-A5E6-713D9BA2F702}" srcOrd="0" destOrd="0" presId="urn:microsoft.com/office/officeart/2005/8/layout/radial2"/>
    <dgm:cxn modelId="{87816166-8A05-3C4F-899B-C3D0C52760A2}" type="presOf" srcId="{479E739F-8372-A04D-96D7-CE05F07CCF8A}" destId="{43574BF4-7428-0D41-BBF1-FBDE3A5CABB4}" srcOrd="0" destOrd="0" presId="urn:microsoft.com/office/officeart/2005/8/layout/radial2"/>
    <dgm:cxn modelId="{2948EA6D-352B-1240-87A1-D5F58496FA4A}" type="presOf" srcId="{CFCFE17F-9BD0-5C4E-8AB4-FF0B56474EBF}" destId="{59802290-7EB9-C640-8DA2-88B9EE1805C4}" srcOrd="0" destOrd="1" presId="urn:microsoft.com/office/officeart/2005/8/layout/radial2"/>
    <dgm:cxn modelId="{9386B672-8C45-D84B-9D3F-8B82DCADA1D6}" srcId="{479E739F-8372-A04D-96D7-CE05F07CCF8A}" destId="{9EB2B03B-BA14-DE4A-BBB3-87224F1ABB46}" srcOrd="3" destOrd="0" parTransId="{E1E2C062-7341-CD40-B3B8-74642B003B4F}" sibTransId="{8CBC9E62-88CF-2843-9DD6-1E520A24CF3F}"/>
    <dgm:cxn modelId="{CA76367D-0C51-D740-AE15-CA6FAE1EDFC4}" srcId="{A607E8F2-4BBF-A743-812D-040561D87E4D}" destId="{1AEDF371-3F27-EC4E-80E8-9C7A658612E3}" srcOrd="2" destOrd="0" parTransId="{CABBB18A-D789-1A41-8EFE-274DC4BED23C}" sibTransId="{8FE0A211-2004-204B-A0C1-05635E054A7D}"/>
    <dgm:cxn modelId="{90F4E490-B1B0-8442-9F78-5321B0152284}" type="presOf" srcId="{31B02684-5A6E-A94D-9AA2-2BB209311208}" destId="{6DE1991D-F3BF-C644-BDF1-12C185E03438}" srcOrd="0" destOrd="0" presId="urn:microsoft.com/office/officeart/2005/8/layout/radial2"/>
    <dgm:cxn modelId="{F467949F-EDB9-DC41-8971-27D268D29B84}" srcId="{A607E8F2-4BBF-A743-812D-040561D87E4D}" destId="{62601BF2-2165-5F45-8AA4-70DC4F97BCD5}" srcOrd="0" destOrd="0" parTransId="{7AFA9546-08EF-EB4E-BC17-F22083C3C3F2}" sibTransId="{F331D463-E7C0-0E47-91DF-AAA824D0D393}"/>
    <dgm:cxn modelId="{A791F1AD-CAD7-874B-9ECB-C9B92B56CA28}" type="presOf" srcId="{317D61D6-3B54-204A-BF70-761422FAEB7A}" destId="{B35EA0FA-F4C7-E94B-A59B-79C91EB3DF52}" srcOrd="0" destOrd="2" presId="urn:microsoft.com/office/officeart/2005/8/layout/radial2"/>
    <dgm:cxn modelId="{AB56A1AF-2B54-7A46-B029-5B7951F8D54B}" srcId="{FE6490B5-7F72-8646-8CC1-4A0BA14A6BCC}" destId="{604A2EA8-3B6C-2A44-BF3B-E23568A9460F}" srcOrd="0" destOrd="0" parTransId="{BC8E4355-25D3-8749-A2E9-C8492F156548}" sibTransId="{626E8751-43E9-CF4F-AE6A-AFFB238C1BEE}"/>
    <dgm:cxn modelId="{C1AC92BD-E0C8-864D-A1C8-F105C657E7F4}" type="presOf" srcId="{A607E8F2-4BBF-A743-812D-040561D87E4D}" destId="{0612D944-55B8-954F-B836-0AEBF347835A}" srcOrd="0" destOrd="0" presId="urn:microsoft.com/office/officeart/2005/8/layout/radial2"/>
    <dgm:cxn modelId="{D8812EC5-5485-5547-98B2-9790229FC516}" type="presOf" srcId="{4D7EDB88-2F55-5B4E-8BC3-38F3CBEF33DF}" destId="{03DB4FE6-C188-D142-91F2-455B92B8D4B5}" srcOrd="0" destOrd="0" presId="urn:microsoft.com/office/officeart/2005/8/layout/radial2"/>
    <dgm:cxn modelId="{913957DA-9FD8-B64D-A78D-C95F1011D76D}" srcId="{4D7EDB88-2F55-5B4E-8BC3-38F3CBEF33DF}" destId="{CFCFE17F-9BD0-5C4E-8AB4-FF0B56474EBF}" srcOrd="1" destOrd="0" parTransId="{74E750F1-AC2D-2945-B9C4-66EAADCA8744}" sibTransId="{E0A18B1B-EDD5-E14C-8965-9EB54ADC6DB2}"/>
    <dgm:cxn modelId="{1EE0C2E2-DEB9-624E-8B53-A67A1A05ECA9}" srcId="{479E739F-8372-A04D-96D7-CE05F07CCF8A}" destId="{FE6490B5-7F72-8646-8CC1-4A0BA14A6BCC}" srcOrd="0" destOrd="0" parTransId="{31B02684-5A6E-A94D-9AA2-2BB209311208}" sibTransId="{7781ACB2-D35E-A641-9557-9E6B37CE257C}"/>
    <dgm:cxn modelId="{EFB6C7E3-8CB6-2D48-AB5C-FDE37E956942}" type="presOf" srcId="{BD49B91F-FAAA-1F49-BDFF-C7C57B8F7437}" destId="{59802290-7EB9-C640-8DA2-88B9EE1805C4}" srcOrd="0" destOrd="0" presId="urn:microsoft.com/office/officeart/2005/8/layout/radial2"/>
    <dgm:cxn modelId="{4897ADE8-3013-1C40-92CE-679C465EBC17}" srcId="{479E739F-8372-A04D-96D7-CE05F07CCF8A}" destId="{A607E8F2-4BBF-A743-812D-040561D87E4D}" srcOrd="1" destOrd="0" parTransId="{BCC6D0AC-6BE6-5340-8A05-52C48AFFE635}" sibTransId="{E7320D13-DDF8-CF40-A0AE-FB39A27E7B96}"/>
    <dgm:cxn modelId="{6F9C2DEB-FEF5-A843-A229-A76A473BC3A9}" srcId="{9EB2B03B-BA14-DE4A-BBB3-87224F1ABB46}" destId="{3773B1D5-DD3A-5D4F-8A51-A398B0161782}" srcOrd="0" destOrd="0" parTransId="{EE44D27F-AED1-F94A-8F93-9F5C78C094D2}" sibTransId="{8484F032-D023-A144-979B-BDDB45505F24}"/>
    <dgm:cxn modelId="{887EB4F6-9F38-3C42-A496-1F3AE09F2FB0}" type="presOf" srcId="{1AEDF371-3F27-EC4E-80E8-9C7A658612E3}" destId="{5D588C20-7244-3441-A8AB-F4B9B8FF34D7}" srcOrd="0" destOrd="2" presId="urn:microsoft.com/office/officeart/2005/8/layout/radial2"/>
    <dgm:cxn modelId="{1D6DA3FC-BA96-A44B-94AB-7B393208290D}" type="presParOf" srcId="{43574BF4-7428-0D41-BBF1-FBDE3A5CABB4}" destId="{4BA197D1-6F1F-E045-A8C9-B7A29AAAB288}" srcOrd="0" destOrd="0" presId="urn:microsoft.com/office/officeart/2005/8/layout/radial2"/>
    <dgm:cxn modelId="{00C3D098-9CC3-8A4F-9616-DB2560B23AA9}" type="presParOf" srcId="{4BA197D1-6F1F-E045-A8C9-B7A29AAAB288}" destId="{C48F0DDF-9F7B-124F-9417-DF330EC6858F}" srcOrd="0" destOrd="0" presId="urn:microsoft.com/office/officeart/2005/8/layout/radial2"/>
    <dgm:cxn modelId="{255D35DE-44D8-834A-80A8-959969C5A054}" type="presParOf" srcId="{C48F0DDF-9F7B-124F-9417-DF330EC6858F}" destId="{233D5DF9-F45E-134B-9DC4-BA53F69BCB5F}" srcOrd="0" destOrd="0" presId="urn:microsoft.com/office/officeart/2005/8/layout/radial2"/>
    <dgm:cxn modelId="{EBEC3758-C222-B540-983D-55F0A23B6250}" type="presParOf" srcId="{C48F0DDF-9F7B-124F-9417-DF330EC6858F}" destId="{684D8F6F-5EBA-FA4B-9BB2-20AB6B0CA34B}" srcOrd="1" destOrd="0" presId="urn:microsoft.com/office/officeart/2005/8/layout/radial2"/>
    <dgm:cxn modelId="{70E6ACC2-AA74-B943-A78B-280AFCF4A48B}" type="presParOf" srcId="{4BA197D1-6F1F-E045-A8C9-B7A29AAAB288}" destId="{6DE1991D-F3BF-C644-BDF1-12C185E03438}" srcOrd="1" destOrd="0" presId="urn:microsoft.com/office/officeart/2005/8/layout/radial2"/>
    <dgm:cxn modelId="{3F19AD69-CB90-0647-BF2E-1A99B0D7ED38}" type="presParOf" srcId="{4BA197D1-6F1F-E045-A8C9-B7A29AAAB288}" destId="{E1F5B1CD-5D64-264A-A9EF-9B940C9BDCAF}" srcOrd="2" destOrd="0" presId="urn:microsoft.com/office/officeart/2005/8/layout/radial2"/>
    <dgm:cxn modelId="{3E841FBD-F28D-5E4D-A7CF-C0517EFB9512}" type="presParOf" srcId="{E1F5B1CD-5D64-264A-A9EF-9B940C9BDCAF}" destId="{03F70483-82E4-594D-B215-DCEC3500EE3B}" srcOrd="0" destOrd="0" presId="urn:microsoft.com/office/officeart/2005/8/layout/radial2"/>
    <dgm:cxn modelId="{CF626D2C-BCF3-524F-8A32-19F289D2525A}" type="presParOf" srcId="{E1F5B1CD-5D64-264A-A9EF-9B940C9BDCAF}" destId="{B35EA0FA-F4C7-E94B-A59B-79C91EB3DF52}" srcOrd="1" destOrd="0" presId="urn:microsoft.com/office/officeart/2005/8/layout/radial2"/>
    <dgm:cxn modelId="{D21A4DB2-DA7D-864C-818E-984B8BF10F52}" type="presParOf" srcId="{4BA197D1-6F1F-E045-A8C9-B7A29AAAB288}" destId="{3897B759-8089-034A-974F-861F22299B72}" srcOrd="3" destOrd="0" presId="urn:microsoft.com/office/officeart/2005/8/layout/radial2"/>
    <dgm:cxn modelId="{72B6D520-64E5-EA41-98E6-0A8E536870B0}" type="presParOf" srcId="{4BA197D1-6F1F-E045-A8C9-B7A29AAAB288}" destId="{6BD999CB-551B-834E-9C12-54F69FF4E9BB}" srcOrd="4" destOrd="0" presId="urn:microsoft.com/office/officeart/2005/8/layout/radial2"/>
    <dgm:cxn modelId="{305DDF10-1050-2641-B5F6-919BF10D5F76}" type="presParOf" srcId="{6BD999CB-551B-834E-9C12-54F69FF4E9BB}" destId="{0612D944-55B8-954F-B836-0AEBF347835A}" srcOrd="0" destOrd="0" presId="urn:microsoft.com/office/officeart/2005/8/layout/radial2"/>
    <dgm:cxn modelId="{11E8C9EA-4935-604D-9FAE-B3FCCD2A3C1D}" type="presParOf" srcId="{6BD999CB-551B-834E-9C12-54F69FF4E9BB}" destId="{5D588C20-7244-3441-A8AB-F4B9B8FF34D7}" srcOrd="1" destOrd="0" presId="urn:microsoft.com/office/officeart/2005/8/layout/radial2"/>
    <dgm:cxn modelId="{F72C9F7D-DC92-4744-AE13-F791D72EF5E4}" type="presParOf" srcId="{4BA197D1-6F1F-E045-A8C9-B7A29AAAB288}" destId="{93A69474-5436-A249-ABD6-32150F5415A8}" srcOrd="5" destOrd="0" presId="urn:microsoft.com/office/officeart/2005/8/layout/radial2"/>
    <dgm:cxn modelId="{66D46C4D-A728-3B41-A724-0A5C026F0E8C}" type="presParOf" srcId="{4BA197D1-6F1F-E045-A8C9-B7A29AAAB288}" destId="{DF68C78C-9284-2D4E-9850-93329F2FB213}" srcOrd="6" destOrd="0" presId="urn:microsoft.com/office/officeart/2005/8/layout/radial2"/>
    <dgm:cxn modelId="{DA86A254-7E8E-F64B-8034-D86BFA0681A2}" type="presParOf" srcId="{DF68C78C-9284-2D4E-9850-93329F2FB213}" destId="{03DB4FE6-C188-D142-91F2-455B92B8D4B5}" srcOrd="0" destOrd="0" presId="urn:microsoft.com/office/officeart/2005/8/layout/radial2"/>
    <dgm:cxn modelId="{921239A3-E9FE-254C-8FA3-9660914646AA}" type="presParOf" srcId="{DF68C78C-9284-2D4E-9850-93329F2FB213}" destId="{59802290-7EB9-C640-8DA2-88B9EE1805C4}" srcOrd="1" destOrd="0" presId="urn:microsoft.com/office/officeart/2005/8/layout/radial2"/>
    <dgm:cxn modelId="{C4C1DA78-ED66-BA4D-A933-D0C328F08748}" type="presParOf" srcId="{4BA197D1-6F1F-E045-A8C9-B7A29AAAB288}" destId="{1AE172BE-41E1-B944-A5E6-713D9BA2F702}" srcOrd="7" destOrd="0" presId="urn:microsoft.com/office/officeart/2005/8/layout/radial2"/>
    <dgm:cxn modelId="{07E147E8-88AE-8240-8122-8ACA8F4FCCCC}" type="presParOf" srcId="{4BA197D1-6F1F-E045-A8C9-B7A29AAAB288}" destId="{728970AB-2A1E-5641-9766-22D7848C3FD3}" srcOrd="8" destOrd="0" presId="urn:microsoft.com/office/officeart/2005/8/layout/radial2"/>
    <dgm:cxn modelId="{6B121971-5E6C-4942-941A-F0D0DDF4B5C8}" type="presParOf" srcId="{728970AB-2A1E-5641-9766-22D7848C3FD3}" destId="{3E95AC64-2B3B-B343-813A-83209B141BB0}" srcOrd="0" destOrd="0" presId="urn:microsoft.com/office/officeart/2005/8/layout/radial2"/>
    <dgm:cxn modelId="{864F0002-DCF1-9049-A2CB-291FFA380F74}" type="presParOf" srcId="{728970AB-2A1E-5641-9766-22D7848C3FD3}" destId="{E9BF63FA-FC91-244A-B839-4A1308268FC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9E739F-8372-A04D-96D7-CE05F07CCF8A}"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FE6490B5-7F72-8646-8CC1-4A0BA14A6BCC}">
      <dgm:prSet phldrT="[Text]"/>
      <dgm:spPr/>
      <dgm:t>
        <a:bodyPr/>
        <a:lstStyle/>
        <a:p>
          <a:r>
            <a:rPr lang="en-US" dirty="0"/>
            <a:t>Government Regulations</a:t>
          </a:r>
        </a:p>
      </dgm:t>
    </dgm:pt>
    <dgm:pt modelId="{31B02684-5A6E-A94D-9AA2-2BB209311208}" type="parTrans" cxnId="{1EE0C2E2-DEB9-624E-8B53-A67A1A05ECA9}">
      <dgm:prSet/>
      <dgm:spPr/>
      <dgm:t>
        <a:bodyPr/>
        <a:lstStyle/>
        <a:p>
          <a:endParaRPr lang="en-US"/>
        </a:p>
      </dgm:t>
    </dgm:pt>
    <dgm:pt modelId="{7781ACB2-D35E-A641-9557-9E6B37CE257C}" type="sibTrans" cxnId="{1EE0C2E2-DEB9-624E-8B53-A67A1A05ECA9}">
      <dgm:prSet/>
      <dgm:spPr/>
      <dgm:t>
        <a:bodyPr/>
        <a:lstStyle/>
        <a:p>
          <a:endParaRPr lang="en-US"/>
        </a:p>
      </dgm:t>
    </dgm:pt>
    <dgm:pt modelId="{604A2EA8-3B6C-2A44-BF3B-E23568A9460F}">
      <dgm:prSet phldrT="[Text]"/>
      <dgm:spPr/>
      <dgm:t>
        <a:bodyPr/>
        <a:lstStyle/>
        <a:p>
          <a:endParaRPr lang="en-US" dirty="0"/>
        </a:p>
      </dgm:t>
    </dgm:pt>
    <dgm:pt modelId="{BC8E4355-25D3-8749-A2E9-C8492F156548}" type="parTrans" cxnId="{AB56A1AF-2B54-7A46-B029-5B7951F8D54B}">
      <dgm:prSet/>
      <dgm:spPr/>
      <dgm:t>
        <a:bodyPr/>
        <a:lstStyle/>
        <a:p>
          <a:endParaRPr lang="en-US"/>
        </a:p>
      </dgm:t>
    </dgm:pt>
    <dgm:pt modelId="{626E8751-43E9-CF4F-AE6A-AFFB238C1BEE}" type="sibTrans" cxnId="{AB56A1AF-2B54-7A46-B029-5B7951F8D54B}">
      <dgm:prSet/>
      <dgm:spPr/>
      <dgm:t>
        <a:bodyPr/>
        <a:lstStyle/>
        <a:p>
          <a:endParaRPr lang="en-US"/>
        </a:p>
      </dgm:t>
    </dgm:pt>
    <dgm:pt modelId="{A607E8F2-4BBF-A743-812D-040561D87E4D}">
      <dgm:prSet phldrT="[Text]"/>
      <dgm:spPr/>
      <dgm:t>
        <a:bodyPr/>
        <a:lstStyle/>
        <a:p>
          <a:r>
            <a:rPr lang="en-US" dirty="0"/>
            <a:t>Industrial Service Groups</a:t>
          </a:r>
        </a:p>
      </dgm:t>
    </dgm:pt>
    <dgm:pt modelId="{BCC6D0AC-6BE6-5340-8A05-52C48AFFE635}" type="parTrans" cxnId="{4897ADE8-3013-1C40-92CE-679C465EBC17}">
      <dgm:prSet/>
      <dgm:spPr/>
      <dgm:t>
        <a:bodyPr/>
        <a:lstStyle/>
        <a:p>
          <a:endParaRPr lang="en-US"/>
        </a:p>
      </dgm:t>
    </dgm:pt>
    <dgm:pt modelId="{E7320D13-DDF8-CF40-A0AE-FB39A27E7B96}" type="sibTrans" cxnId="{4897ADE8-3013-1C40-92CE-679C465EBC17}">
      <dgm:prSet/>
      <dgm:spPr/>
      <dgm:t>
        <a:bodyPr/>
        <a:lstStyle/>
        <a:p>
          <a:endParaRPr lang="en-US"/>
        </a:p>
      </dgm:t>
    </dgm:pt>
    <dgm:pt modelId="{62601BF2-2165-5F45-8AA4-70DC4F97BCD5}">
      <dgm:prSet phldrT="[Text]"/>
      <dgm:spPr/>
      <dgm:t>
        <a:bodyPr/>
        <a:lstStyle/>
        <a:p>
          <a:endParaRPr lang="en-US" dirty="0"/>
        </a:p>
      </dgm:t>
    </dgm:pt>
    <dgm:pt modelId="{7AFA9546-08EF-EB4E-BC17-F22083C3C3F2}" type="parTrans" cxnId="{F467949F-EDB9-DC41-8971-27D268D29B84}">
      <dgm:prSet/>
      <dgm:spPr/>
      <dgm:t>
        <a:bodyPr/>
        <a:lstStyle/>
        <a:p>
          <a:endParaRPr lang="en-US"/>
        </a:p>
      </dgm:t>
    </dgm:pt>
    <dgm:pt modelId="{F331D463-E7C0-0E47-91DF-AAA824D0D393}" type="sibTrans" cxnId="{F467949F-EDB9-DC41-8971-27D268D29B84}">
      <dgm:prSet/>
      <dgm:spPr/>
      <dgm:t>
        <a:bodyPr/>
        <a:lstStyle/>
        <a:p>
          <a:endParaRPr lang="en-US"/>
        </a:p>
      </dgm:t>
    </dgm:pt>
    <dgm:pt modelId="{4D7EDB88-2F55-5B4E-8BC3-38F3CBEF33DF}">
      <dgm:prSet phldrT="[Text]"/>
      <dgm:spPr>
        <a:blipFill rotWithShape="0">
          <a:blip xmlns:r="http://schemas.openxmlformats.org/officeDocument/2006/relationships" r:embed="rId1"/>
          <a:stretch>
            <a:fillRect/>
          </a:stretch>
        </a:blipFill>
      </dgm:spPr>
      <dgm:t>
        <a:bodyPr/>
        <a:lstStyle/>
        <a:p>
          <a:endParaRPr lang="en-US" dirty="0"/>
        </a:p>
      </dgm:t>
    </dgm:pt>
    <dgm:pt modelId="{C2F34895-659C-3F46-B306-CEE30082CC9A}" type="parTrans" cxnId="{F79CC60C-90F7-7F46-A922-993354295E2D}">
      <dgm:prSet/>
      <dgm:spPr/>
      <dgm:t>
        <a:bodyPr/>
        <a:lstStyle/>
        <a:p>
          <a:endParaRPr lang="en-US"/>
        </a:p>
      </dgm:t>
    </dgm:pt>
    <dgm:pt modelId="{FDB1504E-0956-2C49-906C-C763CFDDAC41}" type="sibTrans" cxnId="{F79CC60C-90F7-7F46-A922-993354295E2D}">
      <dgm:prSet/>
      <dgm:spPr/>
      <dgm:t>
        <a:bodyPr/>
        <a:lstStyle/>
        <a:p>
          <a:endParaRPr lang="en-US"/>
        </a:p>
      </dgm:t>
    </dgm:pt>
    <dgm:pt modelId="{9EB2B03B-BA14-DE4A-BBB3-87224F1ABB46}">
      <dgm:prSet/>
      <dgm:spPr/>
      <dgm:t>
        <a:bodyPr/>
        <a:lstStyle/>
        <a:p>
          <a:r>
            <a:rPr lang="en-US" dirty="0"/>
            <a:t>Procurement</a:t>
          </a:r>
        </a:p>
      </dgm:t>
    </dgm:pt>
    <dgm:pt modelId="{E1E2C062-7341-CD40-B3B8-74642B003B4F}" type="parTrans" cxnId="{9386B672-8C45-D84B-9D3F-8B82DCADA1D6}">
      <dgm:prSet/>
      <dgm:spPr/>
      <dgm:t>
        <a:bodyPr/>
        <a:lstStyle/>
        <a:p>
          <a:endParaRPr lang="en-US"/>
        </a:p>
      </dgm:t>
    </dgm:pt>
    <dgm:pt modelId="{8CBC9E62-88CF-2843-9DD6-1E520A24CF3F}" type="sibTrans" cxnId="{9386B672-8C45-D84B-9D3F-8B82DCADA1D6}">
      <dgm:prSet/>
      <dgm:spPr/>
      <dgm:t>
        <a:bodyPr/>
        <a:lstStyle/>
        <a:p>
          <a:endParaRPr lang="en-US"/>
        </a:p>
      </dgm:t>
    </dgm:pt>
    <dgm:pt modelId="{3773B1D5-DD3A-5D4F-8A51-A398B0161782}">
      <dgm:prSet/>
      <dgm:spPr/>
      <dgm:t>
        <a:bodyPr/>
        <a:lstStyle/>
        <a:p>
          <a:r>
            <a:rPr lang="en-US" dirty="0"/>
            <a:t>Total Cost of Operation</a:t>
          </a:r>
        </a:p>
      </dgm:t>
    </dgm:pt>
    <dgm:pt modelId="{EE44D27F-AED1-F94A-8F93-9F5C78C094D2}" type="parTrans" cxnId="{6F9C2DEB-FEF5-A843-A229-A76A473BC3A9}">
      <dgm:prSet/>
      <dgm:spPr/>
      <dgm:t>
        <a:bodyPr/>
        <a:lstStyle/>
        <a:p>
          <a:endParaRPr lang="en-US"/>
        </a:p>
      </dgm:t>
    </dgm:pt>
    <dgm:pt modelId="{8484F032-D023-A144-979B-BDDB45505F24}" type="sibTrans" cxnId="{6F9C2DEB-FEF5-A843-A229-A76A473BC3A9}">
      <dgm:prSet/>
      <dgm:spPr/>
      <dgm:t>
        <a:bodyPr/>
        <a:lstStyle/>
        <a:p>
          <a:endParaRPr lang="en-US"/>
        </a:p>
      </dgm:t>
    </dgm:pt>
    <dgm:pt modelId="{3300C829-FA81-B248-B23C-2DCBA67B6171}">
      <dgm:prSet/>
      <dgm:spPr/>
      <dgm:t>
        <a:bodyPr/>
        <a:lstStyle/>
        <a:p>
          <a:r>
            <a:rPr lang="en-US" dirty="0"/>
            <a:t>Total Overall Savings</a:t>
          </a:r>
        </a:p>
      </dgm:t>
    </dgm:pt>
    <dgm:pt modelId="{A2EB4724-A9FD-184F-9866-EF0F36EF8699}" type="parTrans" cxnId="{734A0D9E-2835-9849-A592-B06B8272D684}">
      <dgm:prSet/>
      <dgm:spPr/>
      <dgm:t>
        <a:bodyPr/>
        <a:lstStyle/>
        <a:p>
          <a:endParaRPr lang="en-US"/>
        </a:p>
      </dgm:t>
    </dgm:pt>
    <dgm:pt modelId="{7B3D7167-ACE7-6049-AD68-246A51655593}" type="sibTrans" cxnId="{734A0D9E-2835-9849-A592-B06B8272D684}">
      <dgm:prSet/>
      <dgm:spPr/>
      <dgm:t>
        <a:bodyPr/>
        <a:lstStyle/>
        <a:p>
          <a:endParaRPr lang="en-US"/>
        </a:p>
      </dgm:t>
    </dgm:pt>
    <dgm:pt modelId="{F4251625-33B9-324A-AEED-74172E34690A}">
      <dgm:prSet/>
      <dgm:spPr/>
      <dgm:t>
        <a:bodyPr/>
        <a:lstStyle/>
        <a:p>
          <a:r>
            <a:rPr lang="en-US"/>
            <a:t>DOW.png</a:t>
          </a:r>
        </a:p>
      </dgm:t>
    </dgm:pt>
    <dgm:pt modelId="{00FA09C7-CD24-C848-9A0A-3CB3E5F6A295}" type="parTrans" cxnId="{1274293D-6A5F-CF46-9759-36F1671090CA}">
      <dgm:prSet/>
      <dgm:spPr/>
      <dgm:t>
        <a:bodyPr/>
        <a:lstStyle/>
        <a:p>
          <a:endParaRPr lang="en-US"/>
        </a:p>
      </dgm:t>
    </dgm:pt>
    <dgm:pt modelId="{F481D5FD-3363-1F46-9ABA-47C614AE53A3}" type="sibTrans" cxnId="{1274293D-6A5F-CF46-9759-36F1671090CA}">
      <dgm:prSet/>
      <dgm:spPr/>
      <dgm:t>
        <a:bodyPr/>
        <a:lstStyle/>
        <a:p>
          <a:endParaRPr lang="en-US"/>
        </a:p>
      </dgm:t>
    </dgm:pt>
    <dgm:pt modelId="{43574BF4-7428-0D41-BBF1-FBDE3A5CABB4}" type="pres">
      <dgm:prSet presAssocID="{479E739F-8372-A04D-96D7-CE05F07CCF8A}" presName="composite" presStyleCnt="0">
        <dgm:presLayoutVars>
          <dgm:chMax val="5"/>
          <dgm:dir/>
          <dgm:animLvl val="ctr"/>
          <dgm:resizeHandles val="exact"/>
        </dgm:presLayoutVars>
      </dgm:prSet>
      <dgm:spPr/>
    </dgm:pt>
    <dgm:pt modelId="{4BA197D1-6F1F-E045-A8C9-B7A29AAAB288}" type="pres">
      <dgm:prSet presAssocID="{479E739F-8372-A04D-96D7-CE05F07CCF8A}" presName="cycle" presStyleCnt="0"/>
      <dgm:spPr/>
    </dgm:pt>
    <dgm:pt modelId="{C48F0DDF-9F7B-124F-9417-DF330EC6858F}" type="pres">
      <dgm:prSet presAssocID="{479E739F-8372-A04D-96D7-CE05F07CCF8A}" presName="centerShape" presStyleCnt="0"/>
      <dgm:spPr/>
    </dgm:pt>
    <dgm:pt modelId="{233D5DF9-F45E-134B-9DC4-BA53F69BCB5F}" type="pres">
      <dgm:prSet presAssocID="{479E739F-8372-A04D-96D7-CE05F07CCF8A}" presName="connSite" presStyleLbl="node1" presStyleIdx="0" presStyleCnt="6"/>
      <dgm:spPr/>
    </dgm:pt>
    <dgm:pt modelId="{684D8F6F-5EBA-FA4B-9BB2-20AB6B0CA34B}" type="pres">
      <dgm:prSet presAssocID="{479E739F-8372-A04D-96D7-CE05F07CCF8A}" presName="visible" presStyleLbl="node1" presStyleIdx="0" presStyleCnt="6" custLinFactNeighborX="-1434" custLinFactNeighborY="299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4" t="29126" r="424" b="29126"/>
          </a:stretch>
        </a:blipFill>
      </dgm:spPr>
    </dgm:pt>
    <dgm:pt modelId="{6DE1991D-F3BF-C644-BDF1-12C185E03438}" type="pres">
      <dgm:prSet presAssocID="{31B02684-5A6E-A94D-9AA2-2BB209311208}" presName="Name25" presStyleLbl="parChTrans1D1" presStyleIdx="0" presStyleCnt="5"/>
      <dgm:spPr/>
    </dgm:pt>
    <dgm:pt modelId="{E1F5B1CD-5D64-264A-A9EF-9B940C9BDCAF}" type="pres">
      <dgm:prSet presAssocID="{FE6490B5-7F72-8646-8CC1-4A0BA14A6BCC}" presName="node" presStyleCnt="0"/>
      <dgm:spPr/>
    </dgm:pt>
    <dgm:pt modelId="{03F70483-82E4-594D-B215-DCEC3500EE3B}" type="pres">
      <dgm:prSet presAssocID="{FE6490B5-7F72-8646-8CC1-4A0BA14A6BCC}" presName="parentNode" presStyleLbl="node1" presStyleIdx="1" presStyleCnt="6">
        <dgm:presLayoutVars>
          <dgm:chMax val="1"/>
          <dgm:bulletEnabled val="1"/>
        </dgm:presLayoutVars>
      </dgm:prSet>
      <dgm:spPr/>
    </dgm:pt>
    <dgm:pt modelId="{B35EA0FA-F4C7-E94B-A59B-79C91EB3DF52}" type="pres">
      <dgm:prSet presAssocID="{FE6490B5-7F72-8646-8CC1-4A0BA14A6BCC}" presName="childNode" presStyleLbl="revTx" presStyleIdx="0" presStyleCnt="3">
        <dgm:presLayoutVars>
          <dgm:bulletEnabled val="1"/>
        </dgm:presLayoutVars>
      </dgm:prSet>
      <dgm:spPr/>
    </dgm:pt>
    <dgm:pt modelId="{3897B759-8089-034A-974F-861F22299B72}" type="pres">
      <dgm:prSet presAssocID="{BCC6D0AC-6BE6-5340-8A05-52C48AFFE635}" presName="Name25" presStyleLbl="parChTrans1D1" presStyleIdx="1" presStyleCnt="5"/>
      <dgm:spPr/>
    </dgm:pt>
    <dgm:pt modelId="{6BD999CB-551B-834E-9C12-54F69FF4E9BB}" type="pres">
      <dgm:prSet presAssocID="{A607E8F2-4BBF-A743-812D-040561D87E4D}" presName="node" presStyleCnt="0"/>
      <dgm:spPr/>
    </dgm:pt>
    <dgm:pt modelId="{0612D944-55B8-954F-B836-0AEBF347835A}" type="pres">
      <dgm:prSet presAssocID="{A607E8F2-4BBF-A743-812D-040561D87E4D}" presName="parentNode" presStyleLbl="node1" presStyleIdx="2" presStyleCnt="6" custLinFactNeighborX="6232" custLinFactNeighborY="69">
        <dgm:presLayoutVars>
          <dgm:chMax val="1"/>
          <dgm:bulletEnabled val="1"/>
        </dgm:presLayoutVars>
      </dgm:prSet>
      <dgm:spPr/>
    </dgm:pt>
    <dgm:pt modelId="{5D588C20-7244-3441-A8AB-F4B9B8FF34D7}" type="pres">
      <dgm:prSet presAssocID="{A607E8F2-4BBF-A743-812D-040561D87E4D}" presName="childNode" presStyleLbl="revTx" presStyleIdx="1" presStyleCnt="3">
        <dgm:presLayoutVars>
          <dgm:bulletEnabled val="1"/>
        </dgm:presLayoutVars>
      </dgm:prSet>
      <dgm:spPr/>
    </dgm:pt>
    <dgm:pt modelId="{93A69474-5436-A249-ABD6-32150F5415A8}" type="pres">
      <dgm:prSet presAssocID="{C2F34895-659C-3F46-B306-CEE30082CC9A}" presName="Name25" presStyleLbl="parChTrans1D1" presStyleIdx="2" presStyleCnt="5"/>
      <dgm:spPr/>
    </dgm:pt>
    <dgm:pt modelId="{DF68C78C-9284-2D4E-9850-93329F2FB213}" type="pres">
      <dgm:prSet presAssocID="{4D7EDB88-2F55-5B4E-8BC3-38F3CBEF33DF}" presName="node" presStyleCnt="0"/>
      <dgm:spPr/>
    </dgm:pt>
    <dgm:pt modelId="{03DB4FE6-C188-D142-91F2-455B92B8D4B5}" type="pres">
      <dgm:prSet presAssocID="{4D7EDB88-2F55-5B4E-8BC3-38F3CBEF33DF}" presName="parentNode" presStyleLbl="node1" presStyleIdx="3" presStyleCnt="6" custScaleX="144515" custScaleY="147125">
        <dgm:presLayoutVars>
          <dgm:chMax val="1"/>
          <dgm:bulletEnabled val="1"/>
        </dgm:presLayoutVars>
      </dgm:prSet>
      <dgm:spPr/>
    </dgm:pt>
    <dgm:pt modelId="{59802290-7EB9-C640-8DA2-88B9EE1805C4}" type="pres">
      <dgm:prSet presAssocID="{4D7EDB88-2F55-5B4E-8BC3-38F3CBEF33DF}" presName="childNode" presStyleLbl="revTx" presStyleIdx="1" presStyleCnt="3">
        <dgm:presLayoutVars>
          <dgm:bulletEnabled val="1"/>
        </dgm:presLayoutVars>
      </dgm:prSet>
      <dgm:spPr/>
    </dgm:pt>
    <dgm:pt modelId="{1AE172BE-41E1-B944-A5E6-713D9BA2F702}" type="pres">
      <dgm:prSet presAssocID="{E1E2C062-7341-CD40-B3B8-74642B003B4F}" presName="Name25" presStyleLbl="parChTrans1D1" presStyleIdx="3" presStyleCnt="5"/>
      <dgm:spPr/>
    </dgm:pt>
    <dgm:pt modelId="{728970AB-2A1E-5641-9766-22D7848C3FD3}" type="pres">
      <dgm:prSet presAssocID="{9EB2B03B-BA14-DE4A-BBB3-87224F1ABB46}" presName="node" presStyleCnt="0"/>
      <dgm:spPr/>
    </dgm:pt>
    <dgm:pt modelId="{3E95AC64-2B3B-B343-813A-83209B141BB0}" type="pres">
      <dgm:prSet presAssocID="{9EB2B03B-BA14-DE4A-BBB3-87224F1ABB46}" presName="parentNode" presStyleLbl="node1" presStyleIdx="4" presStyleCnt="6">
        <dgm:presLayoutVars>
          <dgm:chMax val="1"/>
          <dgm:bulletEnabled val="1"/>
        </dgm:presLayoutVars>
      </dgm:prSet>
      <dgm:spPr/>
    </dgm:pt>
    <dgm:pt modelId="{E9BF63FA-FC91-244A-B839-4A1308268FC1}" type="pres">
      <dgm:prSet presAssocID="{9EB2B03B-BA14-DE4A-BBB3-87224F1ABB46}" presName="childNode" presStyleLbl="revTx" presStyleIdx="2" presStyleCnt="3">
        <dgm:presLayoutVars>
          <dgm:bulletEnabled val="1"/>
        </dgm:presLayoutVars>
      </dgm:prSet>
      <dgm:spPr/>
    </dgm:pt>
    <dgm:pt modelId="{C377012F-6032-D44A-B8CC-EAD0C5BE0B43}" type="pres">
      <dgm:prSet presAssocID="{00FA09C7-CD24-C848-9A0A-3CB3E5F6A295}" presName="Name25" presStyleLbl="parChTrans1D1" presStyleIdx="4" presStyleCnt="5"/>
      <dgm:spPr/>
    </dgm:pt>
    <dgm:pt modelId="{F0697AE4-650E-284D-875C-342AC7565A19}" type="pres">
      <dgm:prSet presAssocID="{F4251625-33B9-324A-AEED-74172E34690A}" presName="node" presStyleCnt="0"/>
      <dgm:spPr/>
    </dgm:pt>
    <dgm:pt modelId="{643F2C2D-3F94-4D42-B9FD-2F48FA671707}" type="pres">
      <dgm:prSet presAssocID="{F4251625-33B9-324A-AEED-74172E34690A}" presName="parentNode" presStyleLbl="node1" presStyleIdx="5" presStyleCnt="6">
        <dgm:presLayoutVars>
          <dgm:chMax val="1"/>
          <dgm:bulletEnabled val="1"/>
        </dgm:presLayoutVars>
      </dgm:prSet>
      <dgm:spPr/>
    </dgm:pt>
    <dgm:pt modelId="{6C9C1F65-C2FC-0342-9786-30CC738E2790}" type="pres">
      <dgm:prSet presAssocID="{F4251625-33B9-324A-AEED-74172E34690A}" presName="childNode" presStyleLbl="revTx" presStyleIdx="2" presStyleCnt="3">
        <dgm:presLayoutVars>
          <dgm:bulletEnabled val="1"/>
        </dgm:presLayoutVars>
      </dgm:prSet>
      <dgm:spPr/>
    </dgm:pt>
  </dgm:ptLst>
  <dgm:cxnLst>
    <dgm:cxn modelId="{8EB94A08-FE4E-B44A-BFDC-28D2CABBBAA5}" type="presOf" srcId="{E1E2C062-7341-CD40-B3B8-74642B003B4F}" destId="{1AE172BE-41E1-B944-A5E6-713D9BA2F702}" srcOrd="0" destOrd="0" presId="urn:microsoft.com/office/officeart/2005/8/layout/radial2"/>
    <dgm:cxn modelId="{F79CC60C-90F7-7F46-A922-993354295E2D}" srcId="{479E739F-8372-A04D-96D7-CE05F07CCF8A}" destId="{4D7EDB88-2F55-5B4E-8BC3-38F3CBEF33DF}" srcOrd="2" destOrd="0" parTransId="{C2F34895-659C-3F46-B306-CEE30082CC9A}" sibTransId="{FDB1504E-0956-2C49-906C-C763CFDDAC41}"/>
    <dgm:cxn modelId="{297A101E-F894-EB4B-B60A-15B6FA39E8C1}" type="presOf" srcId="{62601BF2-2165-5F45-8AA4-70DC4F97BCD5}" destId="{5D588C20-7244-3441-A8AB-F4B9B8FF34D7}" srcOrd="0" destOrd="0" presId="urn:microsoft.com/office/officeart/2005/8/layout/radial2"/>
    <dgm:cxn modelId="{F2322D33-5E5C-9D4D-A433-DE1832F35AAD}" type="presOf" srcId="{A607E8F2-4BBF-A743-812D-040561D87E4D}" destId="{0612D944-55B8-954F-B836-0AEBF347835A}" srcOrd="0" destOrd="0" presId="urn:microsoft.com/office/officeart/2005/8/layout/radial2"/>
    <dgm:cxn modelId="{2501B433-7A62-F04A-8195-E35B89CF0FCA}" type="presOf" srcId="{F4251625-33B9-324A-AEED-74172E34690A}" destId="{643F2C2D-3F94-4D42-B9FD-2F48FA671707}" srcOrd="0" destOrd="0" presId="urn:microsoft.com/office/officeart/2005/8/layout/radial2"/>
    <dgm:cxn modelId="{1274293D-6A5F-CF46-9759-36F1671090CA}" srcId="{479E739F-8372-A04D-96D7-CE05F07CCF8A}" destId="{F4251625-33B9-324A-AEED-74172E34690A}" srcOrd="4" destOrd="0" parTransId="{00FA09C7-CD24-C848-9A0A-3CB3E5F6A295}" sibTransId="{F481D5FD-3363-1F46-9ABA-47C614AE53A3}"/>
    <dgm:cxn modelId="{3EEB2F57-475C-E349-9231-6B6E8CC72B65}" type="presOf" srcId="{3300C829-FA81-B248-B23C-2DCBA67B6171}" destId="{E9BF63FA-FC91-244A-B839-4A1308268FC1}" srcOrd="0" destOrd="1" presId="urn:microsoft.com/office/officeart/2005/8/layout/radial2"/>
    <dgm:cxn modelId="{C4BF6159-8F5A-304E-836F-6801335863BC}" type="presOf" srcId="{C2F34895-659C-3F46-B306-CEE30082CC9A}" destId="{93A69474-5436-A249-ABD6-32150F5415A8}" srcOrd="0" destOrd="0" presId="urn:microsoft.com/office/officeart/2005/8/layout/radial2"/>
    <dgm:cxn modelId="{9386B672-8C45-D84B-9D3F-8B82DCADA1D6}" srcId="{479E739F-8372-A04D-96D7-CE05F07CCF8A}" destId="{9EB2B03B-BA14-DE4A-BBB3-87224F1ABB46}" srcOrd="3" destOrd="0" parTransId="{E1E2C062-7341-CD40-B3B8-74642B003B4F}" sibTransId="{8CBC9E62-88CF-2843-9DD6-1E520A24CF3F}"/>
    <dgm:cxn modelId="{8F8ABC73-FB26-8147-9EB5-B9B724AA66D1}" type="presOf" srcId="{FE6490B5-7F72-8646-8CC1-4A0BA14A6BCC}" destId="{03F70483-82E4-594D-B215-DCEC3500EE3B}" srcOrd="0" destOrd="0" presId="urn:microsoft.com/office/officeart/2005/8/layout/radial2"/>
    <dgm:cxn modelId="{5162DF81-3253-2846-A4F9-F8BFFC9DD187}" type="presOf" srcId="{00FA09C7-CD24-C848-9A0A-3CB3E5F6A295}" destId="{C377012F-6032-D44A-B8CC-EAD0C5BE0B43}" srcOrd="0" destOrd="0" presId="urn:microsoft.com/office/officeart/2005/8/layout/radial2"/>
    <dgm:cxn modelId="{D49C9186-B2A1-8048-A2E1-C880E674DC32}" type="presOf" srcId="{4D7EDB88-2F55-5B4E-8BC3-38F3CBEF33DF}" destId="{03DB4FE6-C188-D142-91F2-455B92B8D4B5}" srcOrd="0" destOrd="0" presId="urn:microsoft.com/office/officeart/2005/8/layout/radial2"/>
    <dgm:cxn modelId="{734A0D9E-2835-9849-A592-B06B8272D684}" srcId="{9EB2B03B-BA14-DE4A-BBB3-87224F1ABB46}" destId="{3300C829-FA81-B248-B23C-2DCBA67B6171}" srcOrd="1" destOrd="0" parTransId="{A2EB4724-A9FD-184F-9866-EF0F36EF8699}" sibTransId="{7B3D7167-ACE7-6049-AD68-246A51655593}"/>
    <dgm:cxn modelId="{3EC6639F-0BAC-4941-A5FB-11AD5EAB2F95}" type="presOf" srcId="{9EB2B03B-BA14-DE4A-BBB3-87224F1ABB46}" destId="{3E95AC64-2B3B-B343-813A-83209B141BB0}" srcOrd="0" destOrd="0" presId="urn:microsoft.com/office/officeart/2005/8/layout/radial2"/>
    <dgm:cxn modelId="{F467949F-EDB9-DC41-8971-27D268D29B84}" srcId="{A607E8F2-4BBF-A743-812D-040561D87E4D}" destId="{62601BF2-2165-5F45-8AA4-70DC4F97BCD5}" srcOrd="0" destOrd="0" parTransId="{7AFA9546-08EF-EB4E-BC17-F22083C3C3F2}" sibTransId="{F331D463-E7C0-0E47-91DF-AAA824D0D393}"/>
    <dgm:cxn modelId="{79A28AA0-26BF-0041-9CA8-D7C2C59E4F2E}" type="presOf" srcId="{BCC6D0AC-6BE6-5340-8A05-52C48AFFE635}" destId="{3897B759-8089-034A-974F-861F22299B72}" srcOrd="0" destOrd="0" presId="urn:microsoft.com/office/officeart/2005/8/layout/radial2"/>
    <dgm:cxn modelId="{8AB86EA2-A237-B747-9574-B8150CA604CF}" type="presOf" srcId="{3773B1D5-DD3A-5D4F-8A51-A398B0161782}" destId="{E9BF63FA-FC91-244A-B839-4A1308268FC1}" srcOrd="0" destOrd="0" presId="urn:microsoft.com/office/officeart/2005/8/layout/radial2"/>
    <dgm:cxn modelId="{AB56A1AF-2B54-7A46-B029-5B7951F8D54B}" srcId="{FE6490B5-7F72-8646-8CC1-4A0BA14A6BCC}" destId="{604A2EA8-3B6C-2A44-BF3B-E23568A9460F}" srcOrd="0" destOrd="0" parTransId="{BC8E4355-25D3-8749-A2E9-C8492F156548}" sibTransId="{626E8751-43E9-CF4F-AE6A-AFFB238C1BEE}"/>
    <dgm:cxn modelId="{298BCCC7-390C-2344-880E-C1B458FD71E1}" type="presOf" srcId="{604A2EA8-3B6C-2A44-BF3B-E23568A9460F}" destId="{B35EA0FA-F4C7-E94B-A59B-79C91EB3DF52}" srcOrd="0" destOrd="0" presId="urn:microsoft.com/office/officeart/2005/8/layout/radial2"/>
    <dgm:cxn modelId="{1EE0C2E2-DEB9-624E-8B53-A67A1A05ECA9}" srcId="{479E739F-8372-A04D-96D7-CE05F07CCF8A}" destId="{FE6490B5-7F72-8646-8CC1-4A0BA14A6BCC}" srcOrd="0" destOrd="0" parTransId="{31B02684-5A6E-A94D-9AA2-2BB209311208}" sibTransId="{7781ACB2-D35E-A641-9557-9E6B37CE257C}"/>
    <dgm:cxn modelId="{4897ADE8-3013-1C40-92CE-679C465EBC17}" srcId="{479E739F-8372-A04D-96D7-CE05F07CCF8A}" destId="{A607E8F2-4BBF-A743-812D-040561D87E4D}" srcOrd="1" destOrd="0" parTransId="{BCC6D0AC-6BE6-5340-8A05-52C48AFFE635}" sibTransId="{E7320D13-DDF8-CF40-A0AE-FB39A27E7B96}"/>
    <dgm:cxn modelId="{1B5A3DE9-D31F-BF4E-BEE8-CA05A421948A}" type="presOf" srcId="{479E739F-8372-A04D-96D7-CE05F07CCF8A}" destId="{43574BF4-7428-0D41-BBF1-FBDE3A5CABB4}" srcOrd="0" destOrd="0" presId="urn:microsoft.com/office/officeart/2005/8/layout/radial2"/>
    <dgm:cxn modelId="{6F9C2DEB-FEF5-A843-A229-A76A473BC3A9}" srcId="{9EB2B03B-BA14-DE4A-BBB3-87224F1ABB46}" destId="{3773B1D5-DD3A-5D4F-8A51-A398B0161782}" srcOrd="0" destOrd="0" parTransId="{EE44D27F-AED1-F94A-8F93-9F5C78C094D2}" sibTransId="{8484F032-D023-A144-979B-BDDB45505F24}"/>
    <dgm:cxn modelId="{AF4CD0F4-81A2-9640-A1ED-C4BF6F441132}" type="presOf" srcId="{31B02684-5A6E-A94D-9AA2-2BB209311208}" destId="{6DE1991D-F3BF-C644-BDF1-12C185E03438}" srcOrd="0" destOrd="0" presId="urn:microsoft.com/office/officeart/2005/8/layout/radial2"/>
    <dgm:cxn modelId="{DC87C952-07D8-5E49-A7A6-35D0BF78EBFC}" type="presParOf" srcId="{43574BF4-7428-0D41-BBF1-FBDE3A5CABB4}" destId="{4BA197D1-6F1F-E045-A8C9-B7A29AAAB288}" srcOrd="0" destOrd="0" presId="urn:microsoft.com/office/officeart/2005/8/layout/radial2"/>
    <dgm:cxn modelId="{2F2796EE-AD6A-9C43-824E-E99F8CDCF8A8}" type="presParOf" srcId="{4BA197D1-6F1F-E045-A8C9-B7A29AAAB288}" destId="{C48F0DDF-9F7B-124F-9417-DF330EC6858F}" srcOrd="0" destOrd="0" presId="urn:microsoft.com/office/officeart/2005/8/layout/radial2"/>
    <dgm:cxn modelId="{79BC1781-2920-FD4D-904C-CAB52757D4FC}" type="presParOf" srcId="{C48F0DDF-9F7B-124F-9417-DF330EC6858F}" destId="{233D5DF9-F45E-134B-9DC4-BA53F69BCB5F}" srcOrd="0" destOrd="0" presId="urn:microsoft.com/office/officeart/2005/8/layout/radial2"/>
    <dgm:cxn modelId="{A06D75BB-9F68-B749-B861-31CC12594C70}" type="presParOf" srcId="{C48F0DDF-9F7B-124F-9417-DF330EC6858F}" destId="{684D8F6F-5EBA-FA4B-9BB2-20AB6B0CA34B}" srcOrd="1" destOrd="0" presId="urn:microsoft.com/office/officeart/2005/8/layout/radial2"/>
    <dgm:cxn modelId="{530E9597-F265-1442-9B26-B90D8DAADF4C}" type="presParOf" srcId="{4BA197D1-6F1F-E045-A8C9-B7A29AAAB288}" destId="{6DE1991D-F3BF-C644-BDF1-12C185E03438}" srcOrd="1" destOrd="0" presId="urn:microsoft.com/office/officeart/2005/8/layout/radial2"/>
    <dgm:cxn modelId="{6F88C777-20BA-7D43-8E88-B3E29016D121}" type="presParOf" srcId="{4BA197D1-6F1F-E045-A8C9-B7A29AAAB288}" destId="{E1F5B1CD-5D64-264A-A9EF-9B940C9BDCAF}" srcOrd="2" destOrd="0" presId="urn:microsoft.com/office/officeart/2005/8/layout/radial2"/>
    <dgm:cxn modelId="{B6DCA829-FF57-744B-8E41-910FC763CAAD}" type="presParOf" srcId="{E1F5B1CD-5D64-264A-A9EF-9B940C9BDCAF}" destId="{03F70483-82E4-594D-B215-DCEC3500EE3B}" srcOrd="0" destOrd="0" presId="urn:microsoft.com/office/officeart/2005/8/layout/radial2"/>
    <dgm:cxn modelId="{D29259E6-C05A-1643-945D-E260E55389A6}" type="presParOf" srcId="{E1F5B1CD-5D64-264A-A9EF-9B940C9BDCAF}" destId="{B35EA0FA-F4C7-E94B-A59B-79C91EB3DF52}" srcOrd="1" destOrd="0" presId="urn:microsoft.com/office/officeart/2005/8/layout/radial2"/>
    <dgm:cxn modelId="{EB17F727-8361-AC4D-BF42-CE5B291349FA}" type="presParOf" srcId="{4BA197D1-6F1F-E045-A8C9-B7A29AAAB288}" destId="{3897B759-8089-034A-974F-861F22299B72}" srcOrd="3" destOrd="0" presId="urn:microsoft.com/office/officeart/2005/8/layout/radial2"/>
    <dgm:cxn modelId="{9D42F568-BDBB-444B-8EAC-6BF530D8924E}" type="presParOf" srcId="{4BA197D1-6F1F-E045-A8C9-B7A29AAAB288}" destId="{6BD999CB-551B-834E-9C12-54F69FF4E9BB}" srcOrd="4" destOrd="0" presId="urn:microsoft.com/office/officeart/2005/8/layout/radial2"/>
    <dgm:cxn modelId="{0C028A25-2B1A-BD46-A21A-31223D253E91}" type="presParOf" srcId="{6BD999CB-551B-834E-9C12-54F69FF4E9BB}" destId="{0612D944-55B8-954F-B836-0AEBF347835A}" srcOrd="0" destOrd="0" presId="urn:microsoft.com/office/officeart/2005/8/layout/radial2"/>
    <dgm:cxn modelId="{4E27C1EF-C7C7-164B-8727-242BBCD9AB4D}" type="presParOf" srcId="{6BD999CB-551B-834E-9C12-54F69FF4E9BB}" destId="{5D588C20-7244-3441-A8AB-F4B9B8FF34D7}" srcOrd="1" destOrd="0" presId="urn:microsoft.com/office/officeart/2005/8/layout/radial2"/>
    <dgm:cxn modelId="{4AF61C27-A69B-7B44-8839-614D99777A71}" type="presParOf" srcId="{4BA197D1-6F1F-E045-A8C9-B7A29AAAB288}" destId="{93A69474-5436-A249-ABD6-32150F5415A8}" srcOrd="5" destOrd="0" presId="urn:microsoft.com/office/officeart/2005/8/layout/radial2"/>
    <dgm:cxn modelId="{4F0BE19E-5F97-AF4E-A681-A3B8FB185A6D}" type="presParOf" srcId="{4BA197D1-6F1F-E045-A8C9-B7A29AAAB288}" destId="{DF68C78C-9284-2D4E-9850-93329F2FB213}" srcOrd="6" destOrd="0" presId="urn:microsoft.com/office/officeart/2005/8/layout/radial2"/>
    <dgm:cxn modelId="{EF151B0A-4807-5D42-A598-58349CCA4FBE}" type="presParOf" srcId="{DF68C78C-9284-2D4E-9850-93329F2FB213}" destId="{03DB4FE6-C188-D142-91F2-455B92B8D4B5}" srcOrd="0" destOrd="0" presId="urn:microsoft.com/office/officeart/2005/8/layout/radial2"/>
    <dgm:cxn modelId="{03720889-6FCC-7A40-90B2-A455977A7360}" type="presParOf" srcId="{DF68C78C-9284-2D4E-9850-93329F2FB213}" destId="{59802290-7EB9-C640-8DA2-88B9EE1805C4}" srcOrd="1" destOrd="0" presId="urn:microsoft.com/office/officeart/2005/8/layout/radial2"/>
    <dgm:cxn modelId="{19686B78-B875-ED42-AFEE-E658D40C449B}" type="presParOf" srcId="{4BA197D1-6F1F-E045-A8C9-B7A29AAAB288}" destId="{1AE172BE-41E1-B944-A5E6-713D9BA2F702}" srcOrd="7" destOrd="0" presId="urn:microsoft.com/office/officeart/2005/8/layout/radial2"/>
    <dgm:cxn modelId="{837CACD0-1F52-9644-82F9-BE387F1B8419}" type="presParOf" srcId="{4BA197D1-6F1F-E045-A8C9-B7A29AAAB288}" destId="{728970AB-2A1E-5641-9766-22D7848C3FD3}" srcOrd="8" destOrd="0" presId="urn:microsoft.com/office/officeart/2005/8/layout/radial2"/>
    <dgm:cxn modelId="{334E0D4E-21AA-D24E-9EA0-8CCD3CC0AFC0}" type="presParOf" srcId="{728970AB-2A1E-5641-9766-22D7848C3FD3}" destId="{3E95AC64-2B3B-B343-813A-83209B141BB0}" srcOrd="0" destOrd="0" presId="urn:microsoft.com/office/officeart/2005/8/layout/radial2"/>
    <dgm:cxn modelId="{0514FA8A-376E-7F44-846B-E8E4657E12AE}" type="presParOf" srcId="{728970AB-2A1E-5641-9766-22D7848C3FD3}" destId="{E9BF63FA-FC91-244A-B839-4A1308268FC1}" srcOrd="1" destOrd="0" presId="urn:microsoft.com/office/officeart/2005/8/layout/radial2"/>
    <dgm:cxn modelId="{31526833-F2BD-DD4E-9C26-98BFAC16ECA5}" type="presParOf" srcId="{4BA197D1-6F1F-E045-A8C9-B7A29AAAB288}" destId="{C377012F-6032-D44A-B8CC-EAD0C5BE0B43}" srcOrd="9" destOrd="0" presId="urn:microsoft.com/office/officeart/2005/8/layout/radial2"/>
    <dgm:cxn modelId="{B1C3D41D-7162-C740-B153-1BCB31D15888}" type="presParOf" srcId="{4BA197D1-6F1F-E045-A8C9-B7A29AAAB288}" destId="{F0697AE4-650E-284D-875C-342AC7565A19}" srcOrd="10" destOrd="0" presId="urn:microsoft.com/office/officeart/2005/8/layout/radial2"/>
    <dgm:cxn modelId="{E84FC688-3F1D-254E-AEC4-C2C1CD28A5EE}" type="presParOf" srcId="{F0697AE4-650E-284D-875C-342AC7565A19}" destId="{643F2C2D-3F94-4D42-B9FD-2F48FA671707}" srcOrd="0" destOrd="0" presId="urn:microsoft.com/office/officeart/2005/8/layout/radial2"/>
    <dgm:cxn modelId="{E7DA9DDD-D42C-9F46-877E-81956AD72095}" type="presParOf" srcId="{F0697AE4-650E-284D-875C-342AC7565A19}" destId="{6C9C1F65-C2FC-0342-9786-30CC738E279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D9260-AD51-564F-9941-5EB97B54BE4E}">
      <dsp:nvSpPr>
        <dsp:cNvPr id="0" name=""/>
        <dsp:cNvSpPr/>
      </dsp:nvSpPr>
      <dsp:spPr>
        <a:xfrm>
          <a:off x="6354" y="1029430"/>
          <a:ext cx="2253363" cy="1682088"/>
        </a:xfrm>
        <a:prstGeom prst="round2SameRect">
          <a:avLst>
            <a:gd name="adj1" fmla="val 8000"/>
            <a:gd name="adj2" fmla="val 0"/>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BDBDF4-7805-F445-8978-21695D44B436}">
      <dsp:nvSpPr>
        <dsp:cNvPr id="0" name=""/>
        <dsp:cNvSpPr/>
      </dsp:nvSpPr>
      <dsp:spPr>
        <a:xfrm>
          <a:off x="6354" y="2711518"/>
          <a:ext cx="2253363" cy="7232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Processing Refinery</a:t>
          </a:r>
        </a:p>
      </dsp:txBody>
      <dsp:txXfrm>
        <a:off x="6354" y="2711518"/>
        <a:ext cx="1586875" cy="723298"/>
      </dsp:txXfrm>
    </dsp:sp>
    <dsp:sp modelId="{FFBEC045-E461-5D42-9024-A95BDFDBCB6C}">
      <dsp:nvSpPr>
        <dsp:cNvPr id="0" name=""/>
        <dsp:cNvSpPr/>
      </dsp:nvSpPr>
      <dsp:spPr>
        <a:xfrm>
          <a:off x="1656974" y="2826408"/>
          <a:ext cx="788677" cy="7886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FDE97AA-7747-384E-A4D5-5FA198467DD7}">
      <dsp:nvSpPr>
        <dsp:cNvPr id="0" name=""/>
        <dsp:cNvSpPr/>
      </dsp:nvSpPr>
      <dsp:spPr>
        <a:xfrm>
          <a:off x="2641041" y="1029430"/>
          <a:ext cx="2253363" cy="1682088"/>
        </a:xfrm>
        <a:prstGeom prst="round2SameRect">
          <a:avLst>
            <a:gd name="adj1" fmla="val 8000"/>
            <a:gd name="adj2" fmla="val 0"/>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F5FD13-80DC-C145-A4F9-DFC789CA13C5}">
      <dsp:nvSpPr>
        <dsp:cNvPr id="0" name=""/>
        <dsp:cNvSpPr/>
      </dsp:nvSpPr>
      <dsp:spPr>
        <a:xfrm>
          <a:off x="2641041" y="2711518"/>
          <a:ext cx="2253363" cy="7232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Industrial Services Groups </a:t>
          </a:r>
        </a:p>
      </dsp:txBody>
      <dsp:txXfrm>
        <a:off x="2641041" y="2711518"/>
        <a:ext cx="1586875" cy="723298"/>
      </dsp:txXfrm>
    </dsp:sp>
    <dsp:sp modelId="{1748D0F7-DC73-3942-8182-50D5C30E2555}">
      <dsp:nvSpPr>
        <dsp:cNvPr id="0" name=""/>
        <dsp:cNvSpPr/>
      </dsp:nvSpPr>
      <dsp:spPr>
        <a:xfrm>
          <a:off x="4291661" y="2826408"/>
          <a:ext cx="788677" cy="78867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11" t="18556" r="-311" b="18556"/>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7118A6-5476-6B45-BBA1-957CF6BFC7DB}">
      <dsp:nvSpPr>
        <dsp:cNvPr id="0" name=""/>
        <dsp:cNvSpPr/>
      </dsp:nvSpPr>
      <dsp:spPr>
        <a:xfrm>
          <a:off x="5275728" y="1029430"/>
          <a:ext cx="2253363" cy="1682088"/>
        </a:xfrm>
        <a:prstGeom prst="round2SameRect">
          <a:avLst>
            <a:gd name="adj1" fmla="val 8000"/>
            <a:gd name="adj2" fmla="val 0"/>
          </a:avLst>
        </a:prstGeom>
        <a:blipFill rotWithShape="0">
          <a:blip xmlns:r="http://schemas.openxmlformats.org/officeDocument/2006/relationships" r:embed="rId5"/>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E9D219-9A4E-BF4F-9D5D-A82314D84ECF}">
      <dsp:nvSpPr>
        <dsp:cNvPr id="0" name=""/>
        <dsp:cNvSpPr/>
      </dsp:nvSpPr>
      <dsp:spPr>
        <a:xfrm>
          <a:off x="5275728" y="2711518"/>
          <a:ext cx="2253363" cy="7232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Stand Alone Cleaning Facility</a:t>
          </a:r>
        </a:p>
      </dsp:txBody>
      <dsp:txXfrm>
        <a:off x="5275728" y="2711518"/>
        <a:ext cx="1586875" cy="723298"/>
      </dsp:txXfrm>
    </dsp:sp>
    <dsp:sp modelId="{07A0EE2D-8F5A-F149-911D-EC8BF2CA25AA}">
      <dsp:nvSpPr>
        <dsp:cNvPr id="0" name=""/>
        <dsp:cNvSpPr/>
      </dsp:nvSpPr>
      <dsp:spPr>
        <a:xfrm>
          <a:off x="6934693" y="2835675"/>
          <a:ext cx="788677" cy="788677"/>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311" t="-311" r="-25466" b="-311"/>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82082E-3263-D04A-A405-4C0AC10C67B2}">
      <dsp:nvSpPr>
        <dsp:cNvPr id="0" name=""/>
        <dsp:cNvSpPr/>
      </dsp:nvSpPr>
      <dsp:spPr>
        <a:xfrm>
          <a:off x="7890834" y="1056242"/>
          <a:ext cx="2253363" cy="1682088"/>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129F27-6FF8-AE40-B286-A66C9B9AB0D3}">
      <dsp:nvSpPr>
        <dsp:cNvPr id="0" name=""/>
        <dsp:cNvSpPr/>
      </dsp:nvSpPr>
      <dsp:spPr>
        <a:xfrm>
          <a:off x="7910416" y="2711518"/>
          <a:ext cx="2253363" cy="7232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3</a:t>
          </a:r>
          <a:r>
            <a:rPr lang="en-US" sz="1800" kern="1200" baseline="30000" dirty="0"/>
            <a:t>rd</a:t>
          </a:r>
          <a:r>
            <a:rPr lang="en-US" sz="1800" kern="1200" dirty="0"/>
            <a:t> Party Influencers</a:t>
          </a:r>
        </a:p>
      </dsp:txBody>
      <dsp:txXfrm>
        <a:off x="7910416" y="2711518"/>
        <a:ext cx="1586875" cy="723298"/>
      </dsp:txXfrm>
    </dsp:sp>
    <dsp:sp modelId="{D07D7D66-1118-8640-A145-6CF9EC3DF0B9}">
      <dsp:nvSpPr>
        <dsp:cNvPr id="0" name=""/>
        <dsp:cNvSpPr/>
      </dsp:nvSpPr>
      <dsp:spPr>
        <a:xfrm>
          <a:off x="9561036" y="2826408"/>
          <a:ext cx="788677" cy="788677"/>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172BE-41E1-B944-A5E6-713D9BA2F702}">
      <dsp:nvSpPr>
        <dsp:cNvPr id="0" name=""/>
        <dsp:cNvSpPr/>
      </dsp:nvSpPr>
      <dsp:spPr>
        <a:xfrm rot="3673467">
          <a:off x="2566779" y="4103577"/>
          <a:ext cx="1028283" cy="48603"/>
        </a:xfrm>
        <a:custGeom>
          <a:avLst/>
          <a:gdLst/>
          <a:ahLst/>
          <a:cxnLst/>
          <a:rect l="0" t="0" r="0" b="0"/>
          <a:pathLst>
            <a:path>
              <a:moveTo>
                <a:pt x="0" y="24301"/>
              </a:moveTo>
              <a:lnTo>
                <a:pt x="102828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69474-5436-A249-ABD6-32150F5415A8}">
      <dsp:nvSpPr>
        <dsp:cNvPr id="0" name=""/>
        <dsp:cNvSpPr/>
      </dsp:nvSpPr>
      <dsp:spPr>
        <a:xfrm rot="1307876">
          <a:off x="3164540" y="3312949"/>
          <a:ext cx="729873" cy="48603"/>
        </a:xfrm>
        <a:custGeom>
          <a:avLst/>
          <a:gdLst/>
          <a:ahLst/>
          <a:cxnLst/>
          <a:rect l="0" t="0" r="0" b="0"/>
          <a:pathLst>
            <a:path>
              <a:moveTo>
                <a:pt x="0" y="24301"/>
              </a:moveTo>
              <a:lnTo>
                <a:pt x="72987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97B759-8089-034A-974F-861F22299B72}">
      <dsp:nvSpPr>
        <dsp:cNvPr id="0" name=""/>
        <dsp:cNvSpPr/>
      </dsp:nvSpPr>
      <dsp:spPr>
        <a:xfrm rot="20337370">
          <a:off x="3163706" y="2410693"/>
          <a:ext cx="807479" cy="48603"/>
        </a:xfrm>
        <a:custGeom>
          <a:avLst/>
          <a:gdLst/>
          <a:ahLst/>
          <a:cxnLst/>
          <a:rect l="0" t="0" r="0" b="0"/>
          <a:pathLst>
            <a:path>
              <a:moveTo>
                <a:pt x="0" y="24301"/>
              </a:moveTo>
              <a:lnTo>
                <a:pt x="807479"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1991D-F3BF-C644-BDF1-12C185E03438}">
      <dsp:nvSpPr>
        <dsp:cNvPr id="0" name=""/>
        <dsp:cNvSpPr/>
      </dsp:nvSpPr>
      <dsp:spPr>
        <a:xfrm rot="17926533">
          <a:off x="2566779" y="1617493"/>
          <a:ext cx="1028283" cy="48603"/>
        </a:xfrm>
        <a:custGeom>
          <a:avLst/>
          <a:gdLst/>
          <a:ahLst/>
          <a:cxnLst/>
          <a:rect l="0" t="0" r="0" b="0"/>
          <a:pathLst>
            <a:path>
              <a:moveTo>
                <a:pt x="0" y="24301"/>
              </a:moveTo>
              <a:lnTo>
                <a:pt x="102828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4D8F6F-5EBA-FA4B-9BB2-20AB6B0CA34B}">
      <dsp:nvSpPr>
        <dsp:cNvPr id="0" name=""/>
        <dsp:cNvSpPr/>
      </dsp:nvSpPr>
      <dsp:spPr>
        <a:xfrm>
          <a:off x="1261071" y="1851650"/>
          <a:ext cx="2263973" cy="226397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6" t="4342" r="2586" b="434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F70483-82E4-594D-B215-DCEC3500EE3B}">
      <dsp:nvSpPr>
        <dsp:cNvPr id="0" name=""/>
        <dsp:cNvSpPr/>
      </dsp:nvSpPr>
      <dsp:spPr>
        <a:xfrm>
          <a:off x="2999771" y="2007"/>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Cleaning &amp; Maintainance </a:t>
          </a:r>
        </a:p>
      </dsp:txBody>
      <dsp:txXfrm>
        <a:off x="3185376" y="187612"/>
        <a:ext cx="896179" cy="896179"/>
      </dsp:txXfrm>
    </dsp:sp>
    <dsp:sp modelId="{B35EA0FA-F4C7-E94B-A59B-79C91EB3DF52}">
      <dsp:nvSpPr>
        <dsp:cNvPr id="0" name=""/>
        <dsp:cNvSpPr/>
      </dsp:nvSpPr>
      <dsp:spPr>
        <a:xfrm>
          <a:off x="4393899" y="2007"/>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Cost Reduction</a:t>
          </a:r>
        </a:p>
        <a:p>
          <a:pPr marL="114300" lvl="1" indent="-114300" algn="l" defTabSz="666750">
            <a:lnSpc>
              <a:spcPct val="90000"/>
            </a:lnSpc>
            <a:spcBef>
              <a:spcPct val="0"/>
            </a:spcBef>
            <a:spcAft>
              <a:spcPct val="15000"/>
            </a:spcAft>
            <a:buChar char="•"/>
          </a:pPr>
          <a:r>
            <a:rPr lang="en-US" sz="1500" kern="1200" dirty="0"/>
            <a:t>Faster/Safer/Cheaper</a:t>
          </a:r>
        </a:p>
      </dsp:txBody>
      <dsp:txXfrm>
        <a:off x="4393899" y="2007"/>
        <a:ext cx="1901084" cy="1267389"/>
      </dsp:txXfrm>
    </dsp:sp>
    <dsp:sp modelId="{0612D944-55B8-954F-B836-0AEBF347835A}">
      <dsp:nvSpPr>
        <dsp:cNvPr id="0" name=""/>
        <dsp:cNvSpPr/>
      </dsp:nvSpPr>
      <dsp:spPr>
        <a:xfrm>
          <a:off x="3901995" y="1428776"/>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Process &amp; Operational Efficiencies</a:t>
          </a:r>
        </a:p>
      </dsp:txBody>
      <dsp:txXfrm>
        <a:off x="4087600" y="1614381"/>
        <a:ext cx="896179" cy="896179"/>
      </dsp:txXfrm>
    </dsp:sp>
    <dsp:sp modelId="{5D588C20-7244-3441-A8AB-F4B9B8FF34D7}">
      <dsp:nvSpPr>
        <dsp:cNvPr id="0" name=""/>
        <dsp:cNvSpPr/>
      </dsp:nvSpPr>
      <dsp:spPr>
        <a:xfrm>
          <a:off x="5296123" y="1428776"/>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 Through-put</a:t>
          </a:r>
        </a:p>
        <a:p>
          <a:pPr marL="114300" lvl="1" indent="-114300" algn="l" defTabSz="666750">
            <a:lnSpc>
              <a:spcPct val="90000"/>
            </a:lnSpc>
            <a:spcBef>
              <a:spcPct val="0"/>
            </a:spcBef>
            <a:spcAft>
              <a:spcPct val="15000"/>
            </a:spcAft>
            <a:buChar char="•"/>
          </a:pPr>
          <a:r>
            <a:rPr lang="en-US" sz="1500" kern="1200" dirty="0"/>
            <a:t>⇧ Heat Transfer</a:t>
          </a:r>
        </a:p>
      </dsp:txBody>
      <dsp:txXfrm>
        <a:off x="5296123" y="1428776"/>
        <a:ext cx="1901084" cy="1267389"/>
      </dsp:txXfrm>
    </dsp:sp>
    <dsp:sp modelId="{03DB4FE6-C188-D142-91F2-455B92B8D4B5}">
      <dsp:nvSpPr>
        <dsp:cNvPr id="0" name=""/>
        <dsp:cNvSpPr/>
      </dsp:nvSpPr>
      <dsp:spPr>
        <a:xfrm>
          <a:off x="3823011" y="3074382"/>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Environmental Sustainability</a:t>
          </a:r>
        </a:p>
      </dsp:txBody>
      <dsp:txXfrm>
        <a:off x="4008616" y="3259987"/>
        <a:ext cx="896179" cy="896179"/>
      </dsp:txXfrm>
    </dsp:sp>
    <dsp:sp modelId="{59802290-7EB9-C640-8DA2-88B9EE1805C4}">
      <dsp:nvSpPr>
        <dsp:cNvPr id="0" name=""/>
        <dsp:cNvSpPr/>
      </dsp:nvSpPr>
      <dsp:spPr>
        <a:xfrm>
          <a:off x="5217139" y="3074382"/>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Cost Avoidance</a:t>
          </a:r>
        </a:p>
        <a:p>
          <a:pPr marL="114300" lvl="1" indent="-114300" algn="l" defTabSz="666750">
            <a:lnSpc>
              <a:spcPct val="90000"/>
            </a:lnSpc>
            <a:spcBef>
              <a:spcPct val="0"/>
            </a:spcBef>
            <a:spcAft>
              <a:spcPct val="15000"/>
            </a:spcAft>
            <a:buChar char="•"/>
          </a:pPr>
          <a:r>
            <a:rPr lang="en-US" sz="1500" kern="1200" dirty="0"/>
            <a:t>Reduce CO</a:t>
          </a:r>
          <a:r>
            <a:rPr lang="en-US" sz="1500" kern="1200" baseline="-25000" dirty="0"/>
            <a:t>2 </a:t>
          </a:r>
          <a:r>
            <a:rPr lang="en-US" sz="1500" kern="1200" baseline="0" dirty="0"/>
            <a:t>Emissions</a:t>
          </a:r>
          <a:endParaRPr lang="en-US" sz="1500" kern="1200" baseline="-25000" dirty="0"/>
        </a:p>
      </dsp:txBody>
      <dsp:txXfrm>
        <a:off x="5217139" y="3074382"/>
        <a:ext cx="1901084" cy="1267389"/>
      </dsp:txXfrm>
    </dsp:sp>
    <dsp:sp modelId="{3E95AC64-2B3B-B343-813A-83209B141BB0}">
      <dsp:nvSpPr>
        <dsp:cNvPr id="0" name=""/>
        <dsp:cNvSpPr/>
      </dsp:nvSpPr>
      <dsp:spPr>
        <a:xfrm>
          <a:off x="2999771" y="4500276"/>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Procurement</a:t>
          </a:r>
        </a:p>
      </dsp:txBody>
      <dsp:txXfrm>
        <a:off x="3185376" y="4685881"/>
        <a:ext cx="896179" cy="896179"/>
      </dsp:txXfrm>
    </dsp:sp>
    <dsp:sp modelId="{E9BF63FA-FC91-244A-B839-4A1308268FC1}">
      <dsp:nvSpPr>
        <dsp:cNvPr id="0" name=""/>
        <dsp:cNvSpPr/>
      </dsp:nvSpPr>
      <dsp:spPr>
        <a:xfrm>
          <a:off x="4393899" y="4500276"/>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Total Cost of Operation</a:t>
          </a:r>
        </a:p>
        <a:p>
          <a:pPr marL="114300" lvl="1" indent="-114300" algn="l" defTabSz="666750">
            <a:lnSpc>
              <a:spcPct val="90000"/>
            </a:lnSpc>
            <a:spcBef>
              <a:spcPct val="0"/>
            </a:spcBef>
            <a:spcAft>
              <a:spcPct val="15000"/>
            </a:spcAft>
            <a:buChar char="•"/>
          </a:pPr>
          <a:r>
            <a:rPr lang="en-US" sz="1500" kern="1200" dirty="0"/>
            <a:t>Total Overall Savings</a:t>
          </a:r>
        </a:p>
      </dsp:txBody>
      <dsp:txXfrm>
        <a:off x="4393899" y="4500276"/>
        <a:ext cx="1901084" cy="1267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172BE-41E1-B944-A5E6-713D9BA2F702}">
      <dsp:nvSpPr>
        <dsp:cNvPr id="0" name=""/>
        <dsp:cNvSpPr/>
      </dsp:nvSpPr>
      <dsp:spPr>
        <a:xfrm rot="3673467">
          <a:off x="2566779" y="4103577"/>
          <a:ext cx="1028283" cy="48603"/>
        </a:xfrm>
        <a:custGeom>
          <a:avLst/>
          <a:gdLst/>
          <a:ahLst/>
          <a:cxnLst/>
          <a:rect l="0" t="0" r="0" b="0"/>
          <a:pathLst>
            <a:path>
              <a:moveTo>
                <a:pt x="0" y="24301"/>
              </a:moveTo>
              <a:lnTo>
                <a:pt x="102828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69474-5436-A249-ABD6-32150F5415A8}">
      <dsp:nvSpPr>
        <dsp:cNvPr id="0" name=""/>
        <dsp:cNvSpPr/>
      </dsp:nvSpPr>
      <dsp:spPr>
        <a:xfrm rot="1307876">
          <a:off x="3164540" y="3312949"/>
          <a:ext cx="729873" cy="48603"/>
        </a:xfrm>
        <a:custGeom>
          <a:avLst/>
          <a:gdLst/>
          <a:ahLst/>
          <a:cxnLst/>
          <a:rect l="0" t="0" r="0" b="0"/>
          <a:pathLst>
            <a:path>
              <a:moveTo>
                <a:pt x="0" y="24301"/>
              </a:moveTo>
              <a:lnTo>
                <a:pt x="72987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97B759-8089-034A-974F-861F22299B72}">
      <dsp:nvSpPr>
        <dsp:cNvPr id="0" name=""/>
        <dsp:cNvSpPr/>
      </dsp:nvSpPr>
      <dsp:spPr>
        <a:xfrm rot="20337370">
          <a:off x="3163706" y="2410693"/>
          <a:ext cx="807479" cy="48603"/>
        </a:xfrm>
        <a:custGeom>
          <a:avLst/>
          <a:gdLst/>
          <a:ahLst/>
          <a:cxnLst/>
          <a:rect l="0" t="0" r="0" b="0"/>
          <a:pathLst>
            <a:path>
              <a:moveTo>
                <a:pt x="0" y="24301"/>
              </a:moveTo>
              <a:lnTo>
                <a:pt x="807479"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1991D-F3BF-C644-BDF1-12C185E03438}">
      <dsp:nvSpPr>
        <dsp:cNvPr id="0" name=""/>
        <dsp:cNvSpPr/>
      </dsp:nvSpPr>
      <dsp:spPr>
        <a:xfrm rot="17926533">
          <a:off x="2566779" y="1617493"/>
          <a:ext cx="1028283" cy="48603"/>
        </a:xfrm>
        <a:custGeom>
          <a:avLst/>
          <a:gdLst/>
          <a:ahLst/>
          <a:cxnLst/>
          <a:rect l="0" t="0" r="0" b="0"/>
          <a:pathLst>
            <a:path>
              <a:moveTo>
                <a:pt x="0" y="24301"/>
              </a:moveTo>
              <a:lnTo>
                <a:pt x="1028283" y="243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4D8F6F-5EBA-FA4B-9BB2-20AB6B0CA34B}">
      <dsp:nvSpPr>
        <dsp:cNvPr id="0" name=""/>
        <dsp:cNvSpPr/>
      </dsp:nvSpPr>
      <dsp:spPr>
        <a:xfrm>
          <a:off x="1261071" y="1851650"/>
          <a:ext cx="2263973" cy="226397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6" t="4342" r="2586" b="434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F70483-82E4-594D-B215-DCEC3500EE3B}">
      <dsp:nvSpPr>
        <dsp:cNvPr id="0" name=""/>
        <dsp:cNvSpPr/>
      </dsp:nvSpPr>
      <dsp:spPr>
        <a:xfrm>
          <a:off x="2999771" y="2007"/>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Cleaning &amp; Maintainance </a:t>
          </a:r>
        </a:p>
      </dsp:txBody>
      <dsp:txXfrm>
        <a:off x="3185376" y="187612"/>
        <a:ext cx="896179" cy="896179"/>
      </dsp:txXfrm>
    </dsp:sp>
    <dsp:sp modelId="{B35EA0FA-F4C7-E94B-A59B-79C91EB3DF52}">
      <dsp:nvSpPr>
        <dsp:cNvPr id="0" name=""/>
        <dsp:cNvSpPr/>
      </dsp:nvSpPr>
      <dsp:spPr>
        <a:xfrm>
          <a:off x="4393899" y="2007"/>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Cost Reduction</a:t>
          </a:r>
        </a:p>
        <a:p>
          <a:pPr marL="114300" lvl="1" indent="-114300" algn="l" defTabSz="666750">
            <a:lnSpc>
              <a:spcPct val="90000"/>
            </a:lnSpc>
            <a:spcBef>
              <a:spcPct val="0"/>
            </a:spcBef>
            <a:spcAft>
              <a:spcPct val="15000"/>
            </a:spcAft>
            <a:buChar char="•"/>
          </a:pPr>
          <a:r>
            <a:rPr lang="en-US" sz="1500" kern="1200" dirty="0"/>
            <a:t>Faster/Safer/Cheaper</a:t>
          </a:r>
        </a:p>
      </dsp:txBody>
      <dsp:txXfrm>
        <a:off x="4393899" y="2007"/>
        <a:ext cx="1901084" cy="1267389"/>
      </dsp:txXfrm>
    </dsp:sp>
    <dsp:sp modelId="{0612D944-55B8-954F-B836-0AEBF347835A}">
      <dsp:nvSpPr>
        <dsp:cNvPr id="0" name=""/>
        <dsp:cNvSpPr/>
      </dsp:nvSpPr>
      <dsp:spPr>
        <a:xfrm>
          <a:off x="3901995" y="1428776"/>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Process &amp; Operational Efficiencies</a:t>
          </a:r>
        </a:p>
      </dsp:txBody>
      <dsp:txXfrm>
        <a:off x="4087600" y="1614381"/>
        <a:ext cx="896179" cy="896179"/>
      </dsp:txXfrm>
    </dsp:sp>
    <dsp:sp modelId="{5D588C20-7244-3441-A8AB-F4B9B8FF34D7}">
      <dsp:nvSpPr>
        <dsp:cNvPr id="0" name=""/>
        <dsp:cNvSpPr/>
      </dsp:nvSpPr>
      <dsp:spPr>
        <a:xfrm>
          <a:off x="5296123" y="1428776"/>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 Through-put</a:t>
          </a:r>
        </a:p>
        <a:p>
          <a:pPr marL="114300" lvl="1" indent="-114300" algn="l" defTabSz="666750">
            <a:lnSpc>
              <a:spcPct val="90000"/>
            </a:lnSpc>
            <a:spcBef>
              <a:spcPct val="0"/>
            </a:spcBef>
            <a:spcAft>
              <a:spcPct val="15000"/>
            </a:spcAft>
            <a:buChar char="•"/>
          </a:pPr>
          <a:r>
            <a:rPr lang="en-US" sz="1500" kern="1200" dirty="0"/>
            <a:t>⇧ Heat Transfer</a:t>
          </a:r>
        </a:p>
      </dsp:txBody>
      <dsp:txXfrm>
        <a:off x="5296123" y="1428776"/>
        <a:ext cx="1901084" cy="1267389"/>
      </dsp:txXfrm>
    </dsp:sp>
    <dsp:sp modelId="{03DB4FE6-C188-D142-91F2-455B92B8D4B5}">
      <dsp:nvSpPr>
        <dsp:cNvPr id="0" name=""/>
        <dsp:cNvSpPr/>
      </dsp:nvSpPr>
      <dsp:spPr>
        <a:xfrm>
          <a:off x="3823011" y="3074382"/>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Environmental Sustainability</a:t>
          </a:r>
        </a:p>
      </dsp:txBody>
      <dsp:txXfrm>
        <a:off x="4008616" y="3259987"/>
        <a:ext cx="896179" cy="896179"/>
      </dsp:txXfrm>
    </dsp:sp>
    <dsp:sp modelId="{59802290-7EB9-C640-8DA2-88B9EE1805C4}">
      <dsp:nvSpPr>
        <dsp:cNvPr id="0" name=""/>
        <dsp:cNvSpPr/>
      </dsp:nvSpPr>
      <dsp:spPr>
        <a:xfrm>
          <a:off x="5217139" y="3074382"/>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Cost Avoidance</a:t>
          </a:r>
        </a:p>
        <a:p>
          <a:pPr marL="114300" lvl="1" indent="-114300" algn="l" defTabSz="666750">
            <a:lnSpc>
              <a:spcPct val="90000"/>
            </a:lnSpc>
            <a:spcBef>
              <a:spcPct val="0"/>
            </a:spcBef>
            <a:spcAft>
              <a:spcPct val="15000"/>
            </a:spcAft>
            <a:buChar char="•"/>
          </a:pPr>
          <a:r>
            <a:rPr lang="en-US" sz="1500" kern="1200" dirty="0"/>
            <a:t>Reduce CO</a:t>
          </a:r>
          <a:r>
            <a:rPr lang="en-US" sz="1500" kern="1200" baseline="-25000" dirty="0"/>
            <a:t>2 </a:t>
          </a:r>
          <a:r>
            <a:rPr lang="en-US" sz="1500" kern="1200" baseline="0" dirty="0"/>
            <a:t>Emissions</a:t>
          </a:r>
          <a:endParaRPr lang="en-US" sz="1500" kern="1200" baseline="-25000" dirty="0"/>
        </a:p>
      </dsp:txBody>
      <dsp:txXfrm>
        <a:off x="5217139" y="3074382"/>
        <a:ext cx="1901084" cy="1267389"/>
      </dsp:txXfrm>
    </dsp:sp>
    <dsp:sp modelId="{3E95AC64-2B3B-B343-813A-83209B141BB0}">
      <dsp:nvSpPr>
        <dsp:cNvPr id="0" name=""/>
        <dsp:cNvSpPr/>
      </dsp:nvSpPr>
      <dsp:spPr>
        <a:xfrm>
          <a:off x="2999771" y="4500276"/>
          <a:ext cx="1267389" cy="12673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Procurement</a:t>
          </a:r>
        </a:p>
      </dsp:txBody>
      <dsp:txXfrm>
        <a:off x="3185376" y="4685881"/>
        <a:ext cx="896179" cy="896179"/>
      </dsp:txXfrm>
    </dsp:sp>
    <dsp:sp modelId="{E9BF63FA-FC91-244A-B839-4A1308268FC1}">
      <dsp:nvSpPr>
        <dsp:cNvPr id="0" name=""/>
        <dsp:cNvSpPr/>
      </dsp:nvSpPr>
      <dsp:spPr>
        <a:xfrm>
          <a:off x="4393899" y="4500276"/>
          <a:ext cx="1901084" cy="126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Total Cost of Operation</a:t>
          </a:r>
        </a:p>
        <a:p>
          <a:pPr marL="114300" lvl="1" indent="-114300" algn="l" defTabSz="666750">
            <a:lnSpc>
              <a:spcPct val="90000"/>
            </a:lnSpc>
            <a:spcBef>
              <a:spcPct val="0"/>
            </a:spcBef>
            <a:spcAft>
              <a:spcPct val="15000"/>
            </a:spcAft>
            <a:buChar char="•"/>
          </a:pPr>
          <a:r>
            <a:rPr lang="en-US" sz="1500" kern="1200" dirty="0"/>
            <a:t>Total Overall Savings</a:t>
          </a:r>
        </a:p>
      </dsp:txBody>
      <dsp:txXfrm>
        <a:off x="4393899" y="4500276"/>
        <a:ext cx="1901084" cy="1267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172BE-41E1-B944-A5E6-713D9BA2F702}">
      <dsp:nvSpPr>
        <dsp:cNvPr id="0" name=""/>
        <dsp:cNvSpPr/>
      </dsp:nvSpPr>
      <dsp:spPr>
        <a:xfrm rot="3517895">
          <a:off x="2426751" y="3924717"/>
          <a:ext cx="823468" cy="45615"/>
        </a:xfrm>
        <a:custGeom>
          <a:avLst/>
          <a:gdLst/>
          <a:ahLst/>
          <a:cxnLst/>
          <a:rect l="0" t="0" r="0" b="0"/>
          <a:pathLst>
            <a:path>
              <a:moveTo>
                <a:pt x="0" y="22807"/>
              </a:moveTo>
              <a:lnTo>
                <a:pt x="823468" y="2280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69474-5436-A249-ABD6-32150F5415A8}">
      <dsp:nvSpPr>
        <dsp:cNvPr id="0" name=""/>
        <dsp:cNvSpPr/>
      </dsp:nvSpPr>
      <dsp:spPr>
        <a:xfrm rot="1433277">
          <a:off x="2893556" y="3257658"/>
          <a:ext cx="487979" cy="45615"/>
        </a:xfrm>
        <a:custGeom>
          <a:avLst/>
          <a:gdLst/>
          <a:ahLst/>
          <a:cxnLst/>
          <a:rect l="0" t="0" r="0" b="0"/>
          <a:pathLst>
            <a:path>
              <a:moveTo>
                <a:pt x="0" y="22807"/>
              </a:moveTo>
              <a:lnTo>
                <a:pt x="487979" y="2280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97B759-8089-034A-974F-861F22299B72}">
      <dsp:nvSpPr>
        <dsp:cNvPr id="0" name=""/>
        <dsp:cNvSpPr/>
      </dsp:nvSpPr>
      <dsp:spPr>
        <a:xfrm rot="20276632">
          <a:off x="2894782" y="2427225"/>
          <a:ext cx="537689" cy="45615"/>
        </a:xfrm>
        <a:custGeom>
          <a:avLst/>
          <a:gdLst/>
          <a:ahLst/>
          <a:cxnLst/>
          <a:rect l="0" t="0" r="0" b="0"/>
          <a:pathLst>
            <a:path>
              <a:moveTo>
                <a:pt x="0" y="22807"/>
              </a:moveTo>
              <a:lnTo>
                <a:pt x="537689" y="2280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1991D-F3BF-C644-BDF1-12C185E03438}">
      <dsp:nvSpPr>
        <dsp:cNvPr id="0" name=""/>
        <dsp:cNvSpPr/>
      </dsp:nvSpPr>
      <dsp:spPr>
        <a:xfrm rot="17857460">
          <a:off x="2333594" y="1711850"/>
          <a:ext cx="844167" cy="45615"/>
        </a:xfrm>
        <a:custGeom>
          <a:avLst/>
          <a:gdLst/>
          <a:ahLst/>
          <a:cxnLst/>
          <a:rect l="0" t="0" r="0" b="0"/>
          <a:pathLst>
            <a:path>
              <a:moveTo>
                <a:pt x="0" y="22807"/>
              </a:moveTo>
              <a:lnTo>
                <a:pt x="844167" y="2280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4D8F6F-5EBA-FA4B-9BB2-20AB6B0CA34B}">
      <dsp:nvSpPr>
        <dsp:cNvPr id="0" name=""/>
        <dsp:cNvSpPr/>
      </dsp:nvSpPr>
      <dsp:spPr>
        <a:xfrm>
          <a:off x="1103530" y="1882635"/>
          <a:ext cx="2124777" cy="212477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6" t="4342" r="2586" b="434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F70483-82E4-594D-B215-DCEC3500EE3B}">
      <dsp:nvSpPr>
        <dsp:cNvPr id="0" name=""/>
        <dsp:cNvSpPr/>
      </dsp:nvSpPr>
      <dsp:spPr>
        <a:xfrm>
          <a:off x="2507303" y="-246356"/>
          <a:ext cx="1676691" cy="1707339"/>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52849" y="3678"/>
        <a:ext cx="1185599" cy="1207271"/>
      </dsp:txXfrm>
    </dsp:sp>
    <dsp:sp modelId="{B35EA0FA-F4C7-E94B-A59B-79C91EB3DF52}">
      <dsp:nvSpPr>
        <dsp:cNvPr id="0" name=""/>
        <dsp:cNvSpPr/>
      </dsp:nvSpPr>
      <dsp:spPr>
        <a:xfrm>
          <a:off x="3809200" y="-246356"/>
          <a:ext cx="2515037" cy="1707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     </a:t>
          </a:r>
          <a:r>
            <a:rPr lang="en-US" sz="2000" kern="1200" dirty="0"/>
            <a:t>Cleaning &amp;</a:t>
          </a:r>
        </a:p>
        <a:p>
          <a:pPr marL="228600" lvl="1" indent="-228600" algn="l" defTabSz="889000">
            <a:lnSpc>
              <a:spcPct val="90000"/>
            </a:lnSpc>
            <a:spcBef>
              <a:spcPct val="0"/>
            </a:spcBef>
            <a:spcAft>
              <a:spcPct val="15000"/>
            </a:spcAft>
            <a:buChar char="•"/>
          </a:pPr>
          <a:r>
            <a:rPr lang="en-US" sz="2000" kern="1200" dirty="0"/>
            <a:t>       Maintainance </a:t>
          </a:r>
        </a:p>
        <a:p>
          <a:pPr marL="228600" lvl="1" indent="-228600" algn="l" defTabSz="889000">
            <a:lnSpc>
              <a:spcPct val="90000"/>
            </a:lnSpc>
            <a:spcBef>
              <a:spcPct val="0"/>
            </a:spcBef>
            <a:spcAft>
              <a:spcPct val="15000"/>
            </a:spcAft>
            <a:buChar char="•"/>
          </a:pPr>
          <a:endParaRPr lang="en-US" sz="2000" kern="1200" dirty="0"/>
        </a:p>
      </dsp:txBody>
      <dsp:txXfrm>
        <a:off x="3809200" y="-246356"/>
        <a:ext cx="2515037" cy="1707339"/>
      </dsp:txXfrm>
    </dsp:sp>
    <dsp:sp modelId="{0612D944-55B8-954F-B836-0AEBF347835A}">
      <dsp:nvSpPr>
        <dsp:cNvPr id="0" name=""/>
        <dsp:cNvSpPr/>
      </dsp:nvSpPr>
      <dsp:spPr>
        <a:xfrm>
          <a:off x="3342348" y="1064451"/>
          <a:ext cx="1884890" cy="1862644"/>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618384" y="1337229"/>
        <a:ext cx="1332818" cy="1317088"/>
      </dsp:txXfrm>
    </dsp:sp>
    <dsp:sp modelId="{5D588C20-7244-3441-A8AB-F4B9B8FF34D7}">
      <dsp:nvSpPr>
        <dsp:cNvPr id="0" name=""/>
        <dsp:cNvSpPr/>
      </dsp:nvSpPr>
      <dsp:spPr>
        <a:xfrm>
          <a:off x="4592196" y="1064451"/>
          <a:ext cx="2827335" cy="1862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          </a:t>
          </a:r>
          <a:r>
            <a:rPr lang="en-US" sz="2000" kern="1200" dirty="0"/>
            <a:t>Process &amp;</a:t>
          </a:r>
        </a:p>
        <a:p>
          <a:pPr marL="228600" lvl="1" indent="-228600" algn="l" defTabSz="889000">
            <a:lnSpc>
              <a:spcPct val="90000"/>
            </a:lnSpc>
            <a:spcBef>
              <a:spcPct val="0"/>
            </a:spcBef>
            <a:spcAft>
              <a:spcPct val="15000"/>
            </a:spcAft>
            <a:buChar char="•"/>
          </a:pPr>
          <a:r>
            <a:rPr lang="en-US" sz="2000" kern="1200" dirty="0"/>
            <a:t>             Operational</a:t>
          </a:r>
        </a:p>
        <a:p>
          <a:pPr marL="228600" lvl="1" indent="-228600" algn="l" defTabSz="889000">
            <a:lnSpc>
              <a:spcPct val="90000"/>
            </a:lnSpc>
            <a:spcBef>
              <a:spcPct val="0"/>
            </a:spcBef>
            <a:spcAft>
              <a:spcPct val="15000"/>
            </a:spcAft>
            <a:buChar char="•"/>
          </a:pPr>
          <a:r>
            <a:rPr lang="en-US" sz="2000" kern="1200" dirty="0"/>
            <a:t>             Efficiencies</a:t>
          </a:r>
        </a:p>
      </dsp:txBody>
      <dsp:txXfrm>
        <a:off x="4592196" y="1064451"/>
        <a:ext cx="2827335" cy="1862644"/>
      </dsp:txXfrm>
    </dsp:sp>
    <dsp:sp modelId="{03DB4FE6-C188-D142-91F2-455B92B8D4B5}">
      <dsp:nvSpPr>
        <dsp:cNvPr id="0" name=""/>
        <dsp:cNvSpPr/>
      </dsp:nvSpPr>
      <dsp:spPr>
        <a:xfrm>
          <a:off x="3276361" y="2852305"/>
          <a:ext cx="1861942" cy="1803910"/>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549036" y="3116482"/>
        <a:ext cx="1316592" cy="1275556"/>
      </dsp:txXfrm>
    </dsp:sp>
    <dsp:sp modelId="{59802290-7EB9-C640-8DA2-88B9EE1805C4}">
      <dsp:nvSpPr>
        <dsp:cNvPr id="0" name=""/>
        <dsp:cNvSpPr/>
      </dsp:nvSpPr>
      <dsp:spPr>
        <a:xfrm>
          <a:off x="4531946" y="2852305"/>
          <a:ext cx="2792914" cy="180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            </a:t>
          </a:r>
        </a:p>
        <a:p>
          <a:pPr marL="285750" lvl="1" indent="-285750" algn="l" defTabSz="1244600">
            <a:lnSpc>
              <a:spcPct val="90000"/>
            </a:lnSpc>
            <a:spcBef>
              <a:spcPct val="0"/>
            </a:spcBef>
            <a:spcAft>
              <a:spcPct val="15000"/>
            </a:spcAft>
            <a:buChar char="•"/>
          </a:pPr>
          <a:r>
            <a:rPr lang="en-US" sz="2800" kern="1200" dirty="0"/>
            <a:t>    </a:t>
          </a:r>
          <a:r>
            <a:rPr lang="en-US" sz="2000" kern="1200" dirty="0"/>
            <a:t>Environmental</a:t>
          </a:r>
        </a:p>
        <a:p>
          <a:pPr marL="228600" lvl="1" indent="-228600" algn="l" defTabSz="889000">
            <a:lnSpc>
              <a:spcPct val="90000"/>
            </a:lnSpc>
            <a:spcBef>
              <a:spcPct val="0"/>
            </a:spcBef>
            <a:spcAft>
              <a:spcPct val="15000"/>
            </a:spcAft>
            <a:buChar char="•"/>
          </a:pPr>
          <a:r>
            <a:rPr lang="en-US" sz="2000" kern="1200" dirty="0"/>
            <a:t>       Sustainability</a:t>
          </a:r>
        </a:p>
      </dsp:txBody>
      <dsp:txXfrm>
        <a:off x="4531946" y="2852305"/>
        <a:ext cx="2792914" cy="1803910"/>
      </dsp:txXfrm>
    </dsp:sp>
    <dsp:sp modelId="{3E95AC64-2B3B-B343-813A-83209B141BB0}">
      <dsp:nvSpPr>
        <dsp:cNvPr id="0" name=""/>
        <dsp:cNvSpPr/>
      </dsp:nvSpPr>
      <dsp:spPr>
        <a:xfrm>
          <a:off x="2556681" y="4178539"/>
          <a:ext cx="1965500" cy="1837490"/>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44522" y="4447633"/>
        <a:ext cx="1389818" cy="1299302"/>
      </dsp:txXfrm>
    </dsp:sp>
    <dsp:sp modelId="{E9BF63FA-FC91-244A-B839-4A1308268FC1}">
      <dsp:nvSpPr>
        <dsp:cNvPr id="0" name=""/>
        <dsp:cNvSpPr/>
      </dsp:nvSpPr>
      <dsp:spPr>
        <a:xfrm>
          <a:off x="3786376" y="4178539"/>
          <a:ext cx="2948250" cy="183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	Procurement</a:t>
          </a:r>
        </a:p>
      </dsp:txBody>
      <dsp:txXfrm>
        <a:off x="3786376" y="4178539"/>
        <a:ext cx="2948250" cy="1837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7012F-6032-D44A-B8CC-EAD0C5BE0B43}">
      <dsp:nvSpPr>
        <dsp:cNvPr id="0" name=""/>
        <dsp:cNvSpPr/>
      </dsp:nvSpPr>
      <dsp:spPr>
        <a:xfrm rot="3365913">
          <a:off x="2211055" y="4165391"/>
          <a:ext cx="1653219" cy="37617"/>
        </a:xfrm>
        <a:custGeom>
          <a:avLst/>
          <a:gdLst/>
          <a:ahLst/>
          <a:cxnLst/>
          <a:rect l="0" t="0" r="0" b="0"/>
          <a:pathLst>
            <a:path>
              <a:moveTo>
                <a:pt x="0" y="18808"/>
              </a:moveTo>
              <a:lnTo>
                <a:pt x="1653219" y="188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E172BE-41E1-B944-A5E6-713D9BA2F702}">
      <dsp:nvSpPr>
        <dsp:cNvPr id="0" name=""/>
        <dsp:cNvSpPr/>
      </dsp:nvSpPr>
      <dsp:spPr>
        <a:xfrm rot="1736679">
          <a:off x="2685064" y="3564345"/>
          <a:ext cx="1484179" cy="37617"/>
        </a:xfrm>
        <a:custGeom>
          <a:avLst/>
          <a:gdLst/>
          <a:ahLst/>
          <a:cxnLst/>
          <a:rect l="0" t="0" r="0" b="0"/>
          <a:pathLst>
            <a:path>
              <a:moveTo>
                <a:pt x="0" y="18808"/>
              </a:moveTo>
              <a:lnTo>
                <a:pt x="1484179" y="188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69474-5436-A249-ABD6-32150F5415A8}">
      <dsp:nvSpPr>
        <dsp:cNvPr id="0" name=""/>
        <dsp:cNvSpPr/>
      </dsp:nvSpPr>
      <dsp:spPr>
        <a:xfrm>
          <a:off x="2777760" y="2866028"/>
          <a:ext cx="1222172" cy="37617"/>
        </a:xfrm>
        <a:custGeom>
          <a:avLst/>
          <a:gdLst/>
          <a:ahLst/>
          <a:cxnLst/>
          <a:rect l="0" t="0" r="0" b="0"/>
          <a:pathLst>
            <a:path>
              <a:moveTo>
                <a:pt x="0" y="18808"/>
              </a:moveTo>
              <a:lnTo>
                <a:pt x="1222172" y="188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97B759-8089-034A-974F-861F22299B72}">
      <dsp:nvSpPr>
        <dsp:cNvPr id="0" name=""/>
        <dsp:cNvSpPr/>
      </dsp:nvSpPr>
      <dsp:spPr>
        <a:xfrm rot="19901339">
          <a:off x="2685554" y="2170070"/>
          <a:ext cx="1541730" cy="37617"/>
        </a:xfrm>
        <a:custGeom>
          <a:avLst/>
          <a:gdLst/>
          <a:ahLst/>
          <a:cxnLst/>
          <a:rect l="0" t="0" r="0" b="0"/>
          <a:pathLst>
            <a:path>
              <a:moveTo>
                <a:pt x="0" y="18808"/>
              </a:moveTo>
              <a:lnTo>
                <a:pt x="1541730" y="188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1991D-F3BF-C644-BDF1-12C185E03438}">
      <dsp:nvSpPr>
        <dsp:cNvPr id="0" name=""/>
        <dsp:cNvSpPr/>
      </dsp:nvSpPr>
      <dsp:spPr>
        <a:xfrm rot="18234087">
          <a:off x="2211055" y="1566664"/>
          <a:ext cx="1653219" cy="37617"/>
        </a:xfrm>
        <a:custGeom>
          <a:avLst/>
          <a:gdLst/>
          <a:ahLst/>
          <a:cxnLst/>
          <a:rect l="0" t="0" r="0" b="0"/>
          <a:pathLst>
            <a:path>
              <a:moveTo>
                <a:pt x="0" y="18808"/>
              </a:moveTo>
              <a:lnTo>
                <a:pt x="1653219" y="188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4D8F6F-5EBA-FA4B-9BB2-20AB6B0CA34B}">
      <dsp:nvSpPr>
        <dsp:cNvPr id="0" name=""/>
        <dsp:cNvSpPr/>
      </dsp:nvSpPr>
      <dsp:spPr>
        <a:xfrm>
          <a:off x="1263242" y="2061256"/>
          <a:ext cx="1752225" cy="1752225"/>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4" t="29126" r="424" b="29126"/>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F70483-82E4-594D-B215-DCEC3500EE3B}">
      <dsp:nvSpPr>
        <dsp:cNvPr id="0" name=""/>
        <dsp:cNvSpPr/>
      </dsp:nvSpPr>
      <dsp:spPr>
        <a:xfrm>
          <a:off x="3281824" y="1858"/>
          <a:ext cx="980908" cy="9809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Government Regulations</a:t>
          </a:r>
        </a:p>
      </dsp:txBody>
      <dsp:txXfrm>
        <a:off x="3425475" y="145509"/>
        <a:ext cx="693606" cy="693606"/>
      </dsp:txXfrm>
    </dsp:sp>
    <dsp:sp modelId="{B35EA0FA-F4C7-E94B-A59B-79C91EB3DF52}">
      <dsp:nvSpPr>
        <dsp:cNvPr id="0" name=""/>
        <dsp:cNvSpPr/>
      </dsp:nvSpPr>
      <dsp:spPr>
        <a:xfrm>
          <a:off x="4360824" y="1858"/>
          <a:ext cx="1471363" cy="98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4360824" y="1858"/>
        <a:ext cx="1471363" cy="980908"/>
      </dsp:txXfrm>
    </dsp:sp>
    <dsp:sp modelId="{0612D944-55B8-954F-B836-0AEBF347835A}">
      <dsp:nvSpPr>
        <dsp:cNvPr id="0" name=""/>
        <dsp:cNvSpPr/>
      </dsp:nvSpPr>
      <dsp:spPr>
        <a:xfrm>
          <a:off x="4076413" y="1100234"/>
          <a:ext cx="980908" cy="9809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Industrial Service Groups</a:t>
          </a:r>
        </a:p>
      </dsp:txBody>
      <dsp:txXfrm>
        <a:off x="4220064" y="1243885"/>
        <a:ext cx="693606" cy="693606"/>
      </dsp:txXfrm>
    </dsp:sp>
    <dsp:sp modelId="{5D588C20-7244-3441-A8AB-F4B9B8FF34D7}">
      <dsp:nvSpPr>
        <dsp:cNvPr id="0" name=""/>
        <dsp:cNvSpPr/>
      </dsp:nvSpPr>
      <dsp:spPr>
        <a:xfrm>
          <a:off x="5155413" y="1100234"/>
          <a:ext cx="1471363" cy="98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5155413" y="1100234"/>
        <a:ext cx="1471363" cy="980908"/>
      </dsp:txXfrm>
    </dsp:sp>
    <dsp:sp modelId="{03DB4FE6-C188-D142-91F2-455B92B8D4B5}">
      <dsp:nvSpPr>
        <dsp:cNvPr id="0" name=""/>
        <dsp:cNvSpPr/>
      </dsp:nvSpPr>
      <dsp:spPr>
        <a:xfrm>
          <a:off x="3999933" y="2163255"/>
          <a:ext cx="1417560" cy="1443162"/>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207530" y="2374601"/>
        <a:ext cx="1002366" cy="1020470"/>
      </dsp:txXfrm>
    </dsp:sp>
    <dsp:sp modelId="{3E95AC64-2B3B-B343-813A-83209B141BB0}">
      <dsp:nvSpPr>
        <dsp:cNvPr id="0" name=""/>
        <dsp:cNvSpPr/>
      </dsp:nvSpPr>
      <dsp:spPr>
        <a:xfrm>
          <a:off x="4015283" y="3689207"/>
          <a:ext cx="980908" cy="9809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Procurement</a:t>
          </a:r>
        </a:p>
      </dsp:txBody>
      <dsp:txXfrm>
        <a:off x="4158934" y="3832858"/>
        <a:ext cx="693606" cy="693606"/>
      </dsp:txXfrm>
    </dsp:sp>
    <dsp:sp modelId="{E9BF63FA-FC91-244A-B839-4A1308268FC1}">
      <dsp:nvSpPr>
        <dsp:cNvPr id="0" name=""/>
        <dsp:cNvSpPr/>
      </dsp:nvSpPr>
      <dsp:spPr>
        <a:xfrm>
          <a:off x="5094283" y="3689207"/>
          <a:ext cx="1471363" cy="98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Total Cost of Operation</a:t>
          </a:r>
        </a:p>
        <a:p>
          <a:pPr marL="171450" lvl="1" indent="-171450" algn="l" defTabSz="711200">
            <a:lnSpc>
              <a:spcPct val="90000"/>
            </a:lnSpc>
            <a:spcBef>
              <a:spcPct val="0"/>
            </a:spcBef>
            <a:spcAft>
              <a:spcPct val="15000"/>
            </a:spcAft>
            <a:buChar char="•"/>
          </a:pPr>
          <a:r>
            <a:rPr lang="en-US" sz="1600" kern="1200" dirty="0"/>
            <a:t>Total Overall Savings</a:t>
          </a:r>
        </a:p>
      </dsp:txBody>
      <dsp:txXfrm>
        <a:off x="5094283" y="3689207"/>
        <a:ext cx="1471363" cy="980908"/>
      </dsp:txXfrm>
    </dsp:sp>
    <dsp:sp modelId="{643F2C2D-3F94-4D42-B9FD-2F48FA671707}">
      <dsp:nvSpPr>
        <dsp:cNvPr id="0" name=""/>
        <dsp:cNvSpPr/>
      </dsp:nvSpPr>
      <dsp:spPr>
        <a:xfrm>
          <a:off x="3281824" y="4786906"/>
          <a:ext cx="980908" cy="9809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DOW.png</a:t>
          </a:r>
        </a:p>
      </dsp:txBody>
      <dsp:txXfrm>
        <a:off x="3425475" y="4930557"/>
        <a:ext cx="693606" cy="693606"/>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0.70914</cdr:x>
      <cdr:y>0.80713</cdr:y>
    </cdr:from>
    <cdr:to>
      <cdr:x>0.87383</cdr:x>
      <cdr:y>0.8861</cdr:y>
    </cdr:to>
    <cdr:sp macro="" textlink="">
      <cdr:nvSpPr>
        <cdr:cNvPr id="7" name="TextBox 2"/>
        <cdr:cNvSpPr txBox="1"/>
      </cdr:nvSpPr>
      <cdr:spPr>
        <a:xfrm xmlns:a="http://schemas.openxmlformats.org/drawingml/2006/main">
          <a:off x="6595463" y="4930608"/>
          <a:ext cx="1520798" cy="464211"/>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vertOverflow="clip" wrap="none" rtlCol="0"/>
        <a:lstStyle xmlns:a="http://schemas.openxmlformats.org/drawingml/2006/main"/>
        <a:p xmlns:a="http://schemas.openxmlformats.org/drawingml/2006/main">
          <a:r>
            <a:rPr lang="en-US" sz="1100"/>
            <a:t>17-3-2016 (day 321)</a:t>
          </a:r>
        </a:p>
        <a:p xmlns:a="http://schemas.openxmlformats.org/drawingml/2006/main">
          <a:r>
            <a:rPr lang="en-US" sz="1100"/>
            <a:t>low sulfur crud</a:t>
          </a:r>
          <a:r>
            <a:rPr lang="en-US" sz="1100" baseline="0"/>
            <a:t>e run stop</a:t>
          </a:r>
          <a:endParaRPr lang="en-US" sz="1100"/>
        </a:p>
      </cdr:txBody>
    </cdr:sp>
  </cdr:relSizeAnchor>
  <cdr:relSizeAnchor xmlns:cdr="http://schemas.openxmlformats.org/drawingml/2006/chartDrawing">
    <cdr:from>
      <cdr:x>0.67874</cdr:x>
      <cdr:y>0.57127</cdr:y>
    </cdr:from>
    <cdr:to>
      <cdr:x>0.76367</cdr:x>
      <cdr:y>0.80845</cdr:y>
    </cdr:to>
    <cdr:sp macro="" textlink="">
      <cdr:nvSpPr>
        <cdr:cNvPr id="8" name="Straight Connector 4"/>
        <cdr:cNvSpPr/>
      </cdr:nvSpPr>
      <cdr:spPr>
        <a:xfrm xmlns:a="http://schemas.openxmlformats.org/drawingml/2006/main" flipH="1" flipV="1">
          <a:off x="6315315" y="3545861"/>
          <a:ext cx="784420" cy="1392734"/>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0.49732</cdr:x>
      <cdr:y>0.69119</cdr:y>
    </cdr:from>
    <cdr:to>
      <cdr:x>0.50698</cdr:x>
      <cdr:y>0.70491</cdr:y>
    </cdr:to>
    <cdr:sp macro="" textlink="">
      <cdr:nvSpPr>
        <cdr:cNvPr id="9" name="Oval 1"/>
        <cdr:cNvSpPr/>
      </cdr:nvSpPr>
      <cdr:spPr>
        <a:xfrm xmlns:a="http://schemas.openxmlformats.org/drawingml/2006/main">
          <a:off x="4634434" y="4250256"/>
          <a:ext cx="87426" cy="79990"/>
        </a:xfrm>
        <a:prstGeom xmlns:a="http://schemas.openxmlformats.org/drawingml/2006/main" prst="ellipse">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0.39197</cdr:x>
      <cdr:y>0.81929</cdr:y>
    </cdr:from>
    <cdr:to>
      <cdr:x>0.49089</cdr:x>
      <cdr:y>0.89826</cdr:y>
    </cdr:to>
    <cdr:sp macro="" textlink="">
      <cdr:nvSpPr>
        <cdr:cNvPr id="10" name="TextBox 2"/>
        <cdr:cNvSpPr txBox="1"/>
      </cdr:nvSpPr>
      <cdr:spPr>
        <a:xfrm xmlns:a="http://schemas.openxmlformats.org/drawingml/2006/main">
          <a:off x="3657920" y="5002646"/>
          <a:ext cx="914398" cy="464211"/>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vertOverflow="clip" wrap="none" rtlCol="0"/>
        <a:lstStyle xmlns:a="http://schemas.openxmlformats.org/drawingml/2006/main"/>
        <a:p xmlns:a="http://schemas.openxmlformats.org/drawingml/2006/main">
          <a:r>
            <a:rPr lang="en-US" sz="1100"/>
            <a:t>23-11-2015</a:t>
          </a:r>
        </a:p>
        <a:p xmlns:a="http://schemas.openxmlformats.org/drawingml/2006/main">
          <a:r>
            <a:rPr lang="en-US" sz="1100"/>
            <a:t>restart</a:t>
          </a:r>
          <a:r>
            <a:rPr lang="en-US" sz="1100" baseline="0"/>
            <a:t> of CD6</a:t>
          </a:r>
          <a:endParaRPr lang="en-US" sz="1100"/>
        </a:p>
      </cdr:txBody>
    </cdr:sp>
  </cdr:relSizeAnchor>
  <cdr:relSizeAnchor xmlns:cdr="http://schemas.openxmlformats.org/drawingml/2006/chartDrawing">
    <cdr:from>
      <cdr:x>0.45683</cdr:x>
      <cdr:y>0.70227</cdr:y>
    </cdr:from>
    <cdr:to>
      <cdr:x>0.50274</cdr:x>
      <cdr:y>0.82218</cdr:y>
    </cdr:to>
    <cdr:sp macro="" textlink="">
      <cdr:nvSpPr>
        <cdr:cNvPr id="11" name="Straight Connector 4"/>
        <cdr:cNvSpPr/>
      </cdr:nvSpPr>
      <cdr:spPr>
        <a:xfrm xmlns:a="http://schemas.openxmlformats.org/drawingml/2006/main" flipV="1">
          <a:off x="4258243" y="4314264"/>
          <a:ext cx="424215" cy="704381"/>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cdr:x>
      <cdr:y>0</cdr:y>
    </cdr:from>
    <cdr:to>
      <cdr:x>0.00262</cdr:x>
      <cdr:y>0.00253</cdr:y>
    </cdr:to>
    <cdr:pic>
      <cdr:nvPicPr>
        <cdr:cNvPr id="12" name="chart">
          <a:extLst xmlns:a="http://schemas.openxmlformats.org/drawingml/2006/main">
            <a:ext uri="{FF2B5EF4-FFF2-40B4-BE49-F238E27FC236}">
              <a16:creationId xmlns:a16="http://schemas.microsoft.com/office/drawing/2014/main" id="{1A82AC74-3440-4A15-8AE9-0FF7CB8B906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0.28611</cdr:x>
      <cdr:y>0.75933</cdr:y>
    </cdr:from>
    <cdr:to>
      <cdr:x>0.38503</cdr:x>
      <cdr:y>0.83855</cdr:y>
    </cdr:to>
    <cdr:sp macro="" textlink="">
      <cdr:nvSpPr>
        <cdr:cNvPr id="13" name="TextBox 2"/>
        <cdr:cNvSpPr txBox="1"/>
      </cdr:nvSpPr>
      <cdr:spPr>
        <a:xfrm xmlns:a="http://schemas.openxmlformats.org/drawingml/2006/main">
          <a:off x="2681422" y="4650461"/>
          <a:ext cx="914398" cy="464211"/>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06-11-2015</a:t>
          </a:r>
        </a:p>
        <a:p xmlns:a="http://schemas.openxmlformats.org/drawingml/2006/main">
          <a:r>
            <a:rPr lang="en-US" sz="1100"/>
            <a:t>stop</a:t>
          </a:r>
          <a:r>
            <a:rPr lang="en-US" sz="1100" baseline="0"/>
            <a:t> of CD6</a:t>
          </a:r>
          <a:endParaRPr lang="en-US" sz="1100"/>
        </a:p>
      </cdr:txBody>
    </cdr:sp>
  </cdr:relSizeAnchor>
  <cdr:relSizeAnchor xmlns:cdr="http://schemas.openxmlformats.org/drawingml/2006/chartDrawing">
    <cdr:from>
      <cdr:x>0.46717</cdr:x>
      <cdr:y>0.67878</cdr:y>
    </cdr:from>
    <cdr:to>
      <cdr:x>0.47658</cdr:x>
      <cdr:y>0.6925</cdr:y>
    </cdr:to>
    <cdr:sp macro="" textlink="">
      <cdr:nvSpPr>
        <cdr:cNvPr id="14" name="Oval 13"/>
        <cdr:cNvSpPr/>
      </cdr:nvSpPr>
      <cdr:spPr>
        <a:xfrm xmlns:a="http://schemas.openxmlformats.org/drawingml/2006/main">
          <a:off x="4354274" y="4178176"/>
          <a:ext cx="87426" cy="79990"/>
        </a:xfrm>
        <a:prstGeom xmlns:a="http://schemas.openxmlformats.org/drawingml/2006/main" prst="ellipse">
          <a:avLst/>
        </a:prstGeom>
        <a:solidFill xmlns:a="http://schemas.openxmlformats.org/drawingml/2006/main">
          <a:srgbClr val="C0504D"/>
        </a:solidFill>
        <a:ln xmlns:a="http://schemas.openxmlformats.org/drawingml/2006/main" w="25400" cap="flat" cmpd="sng" algn="ctr">
          <a:solidFill>
            <a:srgbClr val="C0504D">
              <a:shade val="50000"/>
            </a:srgbClr>
          </a:solidFill>
          <a:prstDash val="solid"/>
        </a:ln>
        <a:effectLst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0.38593</cdr:x>
      <cdr:y>0.68722</cdr:y>
    </cdr:from>
    <cdr:to>
      <cdr:x>0.47492</cdr:x>
      <cdr:y>0.76065</cdr:y>
    </cdr:to>
    <cdr:sp macro="" textlink="">
      <cdr:nvSpPr>
        <cdr:cNvPr id="15" name="Straight Connector 14"/>
        <cdr:cNvSpPr/>
      </cdr:nvSpPr>
      <cdr:spPr>
        <a:xfrm xmlns:a="http://schemas.openxmlformats.org/drawingml/2006/main" flipV="1">
          <a:off x="3601849" y="4226217"/>
          <a:ext cx="824475" cy="432229"/>
        </a:xfrm>
        <a:prstGeom xmlns:a="http://schemas.openxmlformats.org/drawingml/2006/main" prst="line">
          <a:avLst/>
        </a:prstGeom>
        <a:noFill xmlns:a="http://schemas.openxmlformats.org/drawingml/2006/main"/>
        <a:ln xmlns:a="http://schemas.openxmlformats.org/drawingml/2006/main" w="9525"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0.53787</cdr:x>
      <cdr:y>0.69161</cdr:y>
    </cdr:from>
    <cdr:to>
      <cdr:x>0.54753</cdr:x>
      <cdr:y>0.70533</cdr:y>
    </cdr:to>
    <cdr:sp macro="" textlink="">
      <cdr:nvSpPr>
        <cdr:cNvPr id="16" name="Oval 15"/>
        <cdr:cNvSpPr/>
      </cdr:nvSpPr>
      <cdr:spPr>
        <a:xfrm xmlns:a="http://schemas.openxmlformats.org/drawingml/2006/main">
          <a:off x="5008854" y="4252825"/>
          <a:ext cx="87426" cy="79990"/>
        </a:xfrm>
        <a:prstGeom xmlns:a="http://schemas.openxmlformats.org/drawingml/2006/main" prst="ellipse">
          <a:avLst/>
        </a:prstGeom>
        <a:solidFill xmlns:a="http://schemas.openxmlformats.org/drawingml/2006/main">
          <a:srgbClr val="C0504D"/>
        </a:solidFill>
        <a:ln xmlns:a="http://schemas.openxmlformats.org/drawingml/2006/main" w="25400" cap="flat" cmpd="sng" algn="ctr">
          <a:solidFill>
            <a:srgbClr val="C0504D">
              <a:shade val="50000"/>
            </a:srgbClr>
          </a:solidFill>
          <a:prstDash val="solid"/>
        </a:ln>
        <a:effectLst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0.50744</cdr:x>
      <cdr:y>0.80859</cdr:y>
    </cdr:from>
    <cdr:to>
      <cdr:x>0.68971</cdr:x>
      <cdr:y>0.88756</cdr:y>
    </cdr:to>
    <cdr:sp macro="" textlink="">
      <cdr:nvSpPr>
        <cdr:cNvPr id="19" name="TextBox 2"/>
        <cdr:cNvSpPr txBox="1"/>
      </cdr:nvSpPr>
      <cdr:spPr>
        <a:xfrm xmlns:a="http://schemas.openxmlformats.org/drawingml/2006/main">
          <a:off x="4726115" y="4939451"/>
          <a:ext cx="1684139" cy="464211"/>
        </a:xfrm>
        <a:prstGeom xmlns:a="http://schemas.openxmlformats.org/drawingml/2006/main" prst="rect">
          <a:avLst/>
        </a:prstGeom>
        <a:ln xmlns:a="http://schemas.openxmlformats.org/drawingml/2006/main">
          <a:solidFill>
            <a:sysClr val="windowText" lastClr="00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21-12-2015 (day 234)</a:t>
          </a:r>
        </a:p>
        <a:p xmlns:a="http://schemas.openxmlformats.org/drawingml/2006/main">
          <a:r>
            <a:rPr lang="en-US" sz="1100"/>
            <a:t>low sulfur crude run</a:t>
          </a:r>
          <a:r>
            <a:rPr lang="en-US" sz="1100" baseline="0"/>
            <a:t> started</a:t>
          </a:r>
          <a:endParaRPr lang="en-US" sz="1100"/>
        </a:p>
      </cdr:txBody>
    </cdr:sp>
  </cdr:relSizeAnchor>
  <cdr:relSizeAnchor xmlns:cdr="http://schemas.openxmlformats.org/drawingml/2006/chartDrawing">
    <cdr:from>
      <cdr:x>0.54779</cdr:x>
      <cdr:y>0.6954</cdr:y>
    </cdr:from>
    <cdr:to>
      <cdr:x>0.59542</cdr:x>
      <cdr:y>0.80713</cdr:y>
    </cdr:to>
    <cdr:sp macro="" textlink="">
      <cdr:nvSpPr>
        <cdr:cNvPr id="20" name="Straight Connector 19"/>
        <cdr:cNvSpPr/>
      </cdr:nvSpPr>
      <cdr:spPr>
        <a:xfrm xmlns:a="http://schemas.openxmlformats.org/drawingml/2006/main" flipH="1" flipV="1">
          <a:off x="5098676" y="4274244"/>
          <a:ext cx="440208" cy="656364"/>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0.67043</cdr:x>
      <cdr:y>0.56307</cdr:y>
    </cdr:from>
    <cdr:to>
      <cdr:x>0.6791</cdr:x>
      <cdr:y>0.57654</cdr:y>
    </cdr:to>
    <cdr:sp macro="" textlink="">
      <cdr:nvSpPr>
        <cdr:cNvPr id="17" name="Oval 16"/>
        <cdr:cNvSpPr/>
      </cdr:nvSpPr>
      <cdr:spPr>
        <a:xfrm xmlns:a="http://schemas.openxmlformats.org/drawingml/2006/main">
          <a:off x="6231186" y="3497765"/>
          <a:ext cx="87427" cy="79990"/>
        </a:xfrm>
        <a:prstGeom xmlns:a="http://schemas.openxmlformats.org/drawingml/2006/main" prst="ellipse">
          <a:avLst/>
        </a:prstGeom>
        <a:solidFill xmlns:a="http://schemas.openxmlformats.org/drawingml/2006/main">
          <a:srgbClr val="C0504D"/>
        </a:solidFill>
        <a:ln xmlns:a="http://schemas.openxmlformats.org/drawingml/2006/main" w="25400" cap="flat" cmpd="sng" algn="ctr">
          <a:solidFill>
            <a:srgbClr val="C0504D">
              <a:shade val="50000"/>
            </a:srgbClr>
          </a:solidFill>
          <a:prstDash val="solid"/>
        </a:ln>
        <a:effectLst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98800" y="9701213"/>
            <a:ext cx="90487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353" tIns="46840" rIns="95353" bIns="46840">
            <a:spAutoFit/>
          </a:bodyPr>
          <a:lstStyle>
            <a:lvl1pPr algn="l" defTabSz="809625">
              <a:defRPr sz="2400">
                <a:solidFill>
                  <a:schemeClr val="tx1"/>
                </a:solidFill>
                <a:latin typeface="Verdana" panose="020B0604030504040204" pitchFamily="34" charset="0"/>
              </a:defRPr>
            </a:lvl1pPr>
            <a:lvl2pPr marL="606425" algn="l" defTabSz="809625">
              <a:defRPr sz="2400">
                <a:solidFill>
                  <a:schemeClr val="tx1"/>
                </a:solidFill>
                <a:latin typeface="Verdana" panose="020B0604030504040204" pitchFamily="34" charset="0"/>
              </a:defRPr>
            </a:lvl2pPr>
            <a:lvl3pPr marL="1211263" algn="l" defTabSz="809625">
              <a:defRPr sz="2400">
                <a:solidFill>
                  <a:schemeClr val="tx1"/>
                </a:solidFill>
                <a:latin typeface="Verdana" panose="020B0604030504040204" pitchFamily="34" charset="0"/>
              </a:defRPr>
            </a:lvl3pPr>
            <a:lvl4pPr marL="1811338" algn="l" defTabSz="809625">
              <a:defRPr sz="2400">
                <a:solidFill>
                  <a:schemeClr val="tx1"/>
                </a:solidFill>
                <a:latin typeface="Verdana" panose="020B0604030504040204" pitchFamily="34" charset="0"/>
              </a:defRPr>
            </a:lvl4pPr>
            <a:lvl5pPr marL="2424113" algn="l" defTabSz="809625">
              <a:defRPr sz="2400">
                <a:solidFill>
                  <a:schemeClr val="tx1"/>
                </a:solidFill>
                <a:latin typeface="Verdana" panose="020B0604030504040204" pitchFamily="34" charset="0"/>
              </a:defRPr>
            </a:lvl5pPr>
            <a:lvl6pPr marL="2881313" defTabSz="809625" eaLnBrk="0" fontAlgn="base" hangingPunct="0">
              <a:spcBef>
                <a:spcPct val="0"/>
              </a:spcBef>
              <a:spcAft>
                <a:spcPct val="0"/>
              </a:spcAft>
              <a:defRPr sz="2400">
                <a:solidFill>
                  <a:schemeClr val="tx1"/>
                </a:solidFill>
                <a:latin typeface="Verdana" panose="020B0604030504040204" pitchFamily="34" charset="0"/>
              </a:defRPr>
            </a:lvl6pPr>
            <a:lvl7pPr marL="3338513" defTabSz="809625" eaLnBrk="0" fontAlgn="base" hangingPunct="0">
              <a:spcBef>
                <a:spcPct val="0"/>
              </a:spcBef>
              <a:spcAft>
                <a:spcPct val="0"/>
              </a:spcAft>
              <a:defRPr sz="2400">
                <a:solidFill>
                  <a:schemeClr val="tx1"/>
                </a:solidFill>
                <a:latin typeface="Verdana" panose="020B0604030504040204" pitchFamily="34" charset="0"/>
              </a:defRPr>
            </a:lvl7pPr>
            <a:lvl8pPr marL="3795713" defTabSz="809625" eaLnBrk="0" fontAlgn="base" hangingPunct="0">
              <a:spcBef>
                <a:spcPct val="0"/>
              </a:spcBef>
              <a:spcAft>
                <a:spcPct val="0"/>
              </a:spcAft>
              <a:defRPr sz="2400">
                <a:solidFill>
                  <a:schemeClr val="tx1"/>
                </a:solidFill>
                <a:latin typeface="Verdana" panose="020B0604030504040204" pitchFamily="34" charset="0"/>
              </a:defRPr>
            </a:lvl8pPr>
            <a:lvl9pPr marL="4252913" defTabSz="809625" eaLnBrk="0" fontAlgn="base" hangingPunct="0">
              <a:spcBef>
                <a:spcPct val="0"/>
              </a:spcBef>
              <a:spcAft>
                <a:spcPct val="0"/>
              </a:spcAft>
              <a:defRPr sz="2400">
                <a:solidFill>
                  <a:schemeClr val="tx1"/>
                </a:solidFill>
                <a:latin typeface="Verdana" panose="020B0604030504040204" pitchFamily="34" charset="0"/>
              </a:defRPr>
            </a:lvl9pPr>
          </a:lstStyle>
          <a:p>
            <a:pPr algn="ctr">
              <a:lnSpc>
                <a:spcPct val="90000"/>
              </a:lnSpc>
              <a:defRPr/>
            </a:pPr>
            <a:r>
              <a:rPr lang="de-DE" altLang="de-DE" sz="1200"/>
              <a:t>Seite </a:t>
            </a:r>
            <a:fld id="{FF709A07-1CDA-4CC0-9B76-20CD61E82CEB}" type="slidenum">
              <a:rPr lang="de-DE" altLang="de-DE" sz="1200" smtClean="0"/>
              <a:pPr algn="ctr">
                <a:lnSpc>
                  <a:spcPct val="90000"/>
                </a:lnSpc>
                <a:defRPr/>
              </a:pPr>
              <a:t>‹#›</a:t>
            </a:fld>
            <a:endParaRPr lang="de-DE" altLang="de-DE" sz="1200"/>
          </a:p>
        </p:txBody>
      </p:sp>
    </p:spTree>
    <p:extLst>
      <p:ext uri="{BB962C8B-B14F-4D97-AF65-F5344CB8AC3E}">
        <p14:creationId xmlns:p14="http://schemas.microsoft.com/office/powerpoint/2010/main" val="3559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522288" y="5114925"/>
            <a:ext cx="5970587"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53" tIns="46840" rIns="95353" bIns="46840" numCol="1" anchor="t" anchorCtr="0" compatLnSpc="1">
            <a:prstTxWarp prst="textNoShape">
              <a:avLst/>
            </a:prstTxWarp>
          </a:bodyPr>
          <a:lstStyle/>
          <a:p>
            <a:pPr lvl="0"/>
            <a:r>
              <a:rPr lang="en-US" altLang="de-DE" noProof="0"/>
              <a:t>Hauptteiltext</a:t>
            </a:r>
          </a:p>
          <a:p>
            <a:pPr lvl="0"/>
            <a:r>
              <a:rPr lang="en-US" altLang="de-DE" noProof="0"/>
              <a:t>Zweite Ebene</a:t>
            </a:r>
          </a:p>
          <a:p>
            <a:pPr lvl="0"/>
            <a:r>
              <a:rPr lang="en-US" altLang="de-DE" noProof="0"/>
              <a:t>Dritte Ebene</a:t>
            </a:r>
          </a:p>
          <a:p>
            <a:pPr lvl="0"/>
            <a:r>
              <a:rPr lang="en-US" altLang="de-DE" noProof="0"/>
              <a:t>Vierte Ebene</a:t>
            </a:r>
          </a:p>
          <a:p>
            <a:pPr lvl="0"/>
            <a:r>
              <a:rPr lang="en-US" altLang="de-DE" noProof="0"/>
              <a:t>Fünfte Ebene</a:t>
            </a:r>
          </a:p>
        </p:txBody>
      </p:sp>
      <p:sp>
        <p:nvSpPr>
          <p:cNvPr id="3075" name="Rectangle 3"/>
          <p:cNvSpPr>
            <a:spLocks noGrp="1" noRot="1" noChangeAspect="1" noChangeArrowheads="1" noTextEdit="1"/>
          </p:cNvSpPr>
          <p:nvPr>
            <p:ph type="sldImg" idx="2"/>
          </p:nvPr>
        </p:nvSpPr>
        <p:spPr bwMode="auto">
          <a:xfrm>
            <a:off x="-300038" y="508000"/>
            <a:ext cx="7615238" cy="42846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ChangeArrowheads="1"/>
          </p:cNvSpPr>
          <p:nvPr/>
        </p:nvSpPr>
        <p:spPr bwMode="auto">
          <a:xfrm>
            <a:off x="3098800" y="9782175"/>
            <a:ext cx="90646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353" tIns="46840" rIns="95353" bIns="46840">
            <a:spAutoFit/>
          </a:bodyPr>
          <a:lstStyle>
            <a:lvl1pPr algn="l" defTabSz="809625">
              <a:defRPr sz="2400">
                <a:solidFill>
                  <a:schemeClr val="tx1"/>
                </a:solidFill>
                <a:latin typeface="Verdana" panose="020B0604030504040204" pitchFamily="34" charset="0"/>
              </a:defRPr>
            </a:lvl1pPr>
            <a:lvl2pPr marL="606425" algn="l" defTabSz="809625">
              <a:defRPr sz="2400">
                <a:solidFill>
                  <a:schemeClr val="tx1"/>
                </a:solidFill>
                <a:latin typeface="Verdana" panose="020B0604030504040204" pitchFamily="34" charset="0"/>
              </a:defRPr>
            </a:lvl2pPr>
            <a:lvl3pPr marL="1211263" algn="l" defTabSz="809625">
              <a:defRPr sz="2400">
                <a:solidFill>
                  <a:schemeClr val="tx1"/>
                </a:solidFill>
                <a:latin typeface="Verdana" panose="020B0604030504040204" pitchFamily="34" charset="0"/>
              </a:defRPr>
            </a:lvl3pPr>
            <a:lvl4pPr marL="1811338" algn="l" defTabSz="809625">
              <a:defRPr sz="2400">
                <a:solidFill>
                  <a:schemeClr val="tx1"/>
                </a:solidFill>
                <a:latin typeface="Verdana" panose="020B0604030504040204" pitchFamily="34" charset="0"/>
              </a:defRPr>
            </a:lvl4pPr>
            <a:lvl5pPr marL="2424113" algn="l" defTabSz="809625">
              <a:defRPr sz="2400">
                <a:solidFill>
                  <a:schemeClr val="tx1"/>
                </a:solidFill>
                <a:latin typeface="Verdana" panose="020B0604030504040204" pitchFamily="34" charset="0"/>
              </a:defRPr>
            </a:lvl5pPr>
            <a:lvl6pPr marL="2881313" defTabSz="809625" eaLnBrk="0" fontAlgn="base" hangingPunct="0">
              <a:spcBef>
                <a:spcPct val="0"/>
              </a:spcBef>
              <a:spcAft>
                <a:spcPct val="0"/>
              </a:spcAft>
              <a:defRPr sz="2400">
                <a:solidFill>
                  <a:schemeClr val="tx1"/>
                </a:solidFill>
                <a:latin typeface="Verdana" panose="020B0604030504040204" pitchFamily="34" charset="0"/>
              </a:defRPr>
            </a:lvl6pPr>
            <a:lvl7pPr marL="3338513" defTabSz="809625" eaLnBrk="0" fontAlgn="base" hangingPunct="0">
              <a:spcBef>
                <a:spcPct val="0"/>
              </a:spcBef>
              <a:spcAft>
                <a:spcPct val="0"/>
              </a:spcAft>
              <a:defRPr sz="2400">
                <a:solidFill>
                  <a:schemeClr val="tx1"/>
                </a:solidFill>
                <a:latin typeface="Verdana" panose="020B0604030504040204" pitchFamily="34" charset="0"/>
              </a:defRPr>
            </a:lvl7pPr>
            <a:lvl8pPr marL="3795713" defTabSz="809625" eaLnBrk="0" fontAlgn="base" hangingPunct="0">
              <a:spcBef>
                <a:spcPct val="0"/>
              </a:spcBef>
              <a:spcAft>
                <a:spcPct val="0"/>
              </a:spcAft>
              <a:defRPr sz="2400">
                <a:solidFill>
                  <a:schemeClr val="tx1"/>
                </a:solidFill>
                <a:latin typeface="Verdana" panose="020B0604030504040204" pitchFamily="34" charset="0"/>
              </a:defRPr>
            </a:lvl8pPr>
            <a:lvl9pPr marL="4252913" defTabSz="809625" eaLnBrk="0" fontAlgn="base" hangingPunct="0">
              <a:spcBef>
                <a:spcPct val="0"/>
              </a:spcBef>
              <a:spcAft>
                <a:spcPct val="0"/>
              </a:spcAft>
              <a:defRPr sz="2400">
                <a:solidFill>
                  <a:schemeClr val="tx1"/>
                </a:solidFill>
                <a:latin typeface="Verdana" panose="020B0604030504040204" pitchFamily="34" charset="0"/>
              </a:defRPr>
            </a:lvl9pPr>
          </a:lstStyle>
          <a:p>
            <a:pPr algn="ctr">
              <a:lnSpc>
                <a:spcPct val="90000"/>
              </a:lnSpc>
              <a:defRPr/>
            </a:pPr>
            <a:r>
              <a:rPr lang="de-DE" altLang="de-DE" sz="1200"/>
              <a:t>Seite </a:t>
            </a:r>
            <a:fld id="{3AF59F10-3FB2-4CCF-8D40-E62D5932C239}" type="slidenum">
              <a:rPr lang="de-DE" altLang="de-DE" sz="1200" smtClean="0"/>
              <a:pPr algn="ctr">
                <a:lnSpc>
                  <a:spcPct val="90000"/>
                </a:lnSpc>
                <a:defRPr/>
              </a:pPr>
              <a:t>‹#›</a:t>
            </a:fld>
            <a:endParaRPr lang="de-DE" altLang="de-DE" sz="1200"/>
          </a:p>
        </p:txBody>
      </p:sp>
    </p:spTree>
    <p:extLst>
      <p:ext uri="{BB962C8B-B14F-4D97-AF65-F5344CB8AC3E}">
        <p14:creationId xmlns:p14="http://schemas.microsoft.com/office/powerpoint/2010/main" val="257368725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Verdana" panose="020B0604030504040204"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indent="0">
              <a:buFontTx/>
              <a:buNone/>
            </a:pPr>
            <a:endParaRPr lang="en-US" dirty="0"/>
          </a:p>
        </p:txBody>
      </p:sp>
    </p:spTree>
    <p:extLst>
      <p:ext uri="{BB962C8B-B14F-4D97-AF65-F5344CB8AC3E}">
        <p14:creationId xmlns:p14="http://schemas.microsoft.com/office/powerpoint/2010/main" val="162135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Tx/>
              <a:buChar char="-"/>
            </a:pPr>
            <a:r>
              <a:rPr lang="en-US" baseline="0" dirty="0"/>
              <a:t>This has and will continue to be game-changing for many industries.  It allowed us to ask the question… What if you could SKIP a regular cleaning interval?   Better yet, what if you could skip more than ONE interval</a:t>
            </a:r>
            <a:r>
              <a:rPr lang="is-IS" baseline="0" dirty="0"/>
              <a:t>…</a:t>
            </a:r>
            <a:r>
              <a:rPr lang="en-US" baseline="0" dirty="0"/>
              <a:t> </a:t>
            </a:r>
          </a:p>
          <a:p>
            <a:endParaRPr lang="en-US" dirty="0"/>
          </a:p>
          <a:p>
            <a:endParaRPr lang="en-US" dirty="0"/>
          </a:p>
        </p:txBody>
      </p:sp>
    </p:spTree>
    <p:extLst>
      <p:ext uri="{BB962C8B-B14F-4D97-AF65-F5344CB8AC3E}">
        <p14:creationId xmlns:p14="http://schemas.microsoft.com/office/powerpoint/2010/main" val="94766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Introducing Ultrasonic Scale prevention or USP</a:t>
            </a: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OK…..so The system itself uses specialized ultrasonic transducers that get physically mounted to the heat exchangers at strategic locations on the tube sheet.  A series of low powered ultrasonic generators provide the resonant frequency to drive the system.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The USP solution works in-line, allowing this scale prevention technology to work 24/7 while the heat-train is in full operation.</a:t>
            </a:r>
            <a:r>
              <a:rPr kumimoji="0" lang="en-US" sz="1200" b="0" i="0" u="none" strike="noStrike" kern="0" cap="none" spc="0" normalizeH="0" baseline="0" noProof="0" dirty="0">
                <a:ln>
                  <a:noFill/>
                </a:ln>
                <a:solidFill>
                  <a:srgbClr val="464646"/>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It uses high frequency, low displacement vibrations to prevent mineral scale and fouling build-up, from settling within the exchangers. The result is greater heat transfer efficiency and significantly lower operational-energy costs. </a:t>
            </a:r>
          </a:p>
        </p:txBody>
      </p:sp>
    </p:spTree>
    <p:extLst>
      <p:ext uri="{BB962C8B-B14F-4D97-AF65-F5344CB8AC3E}">
        <p14:creationId xmlns:p14="http://schemas.microsoft.com/office/powerpoint/2010/main" val="207109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extLst>
      <p:ext uri="{BB962C8B-B14F-4D97-AF65-F5344CB8AC3E}">
        <p14:creationId xmlns:p14="http://schemas.microsoft.com/office/powerpoint/2010/main" val="912154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Verdana" charset="0"/>
            </a:endParaRPr>
          </a:p>
        </p:txBody>
      </p:sp>
    </p:spTree>
    <p:extLst>
      <p:ext uri="{BB962C8B-B14F-4D97-AF65-F5344CB8AC3E}">
        <p14:creationId xmlns:p14="http://schemas.microsoft.com/office/powerpoint/2010/main" val="1073217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Verdana" charset="0"/>
            </a:endParaRPr>
          </a:p>
        </p:txBody>
      </p:sp>
    </p:spTree>
    <p:extLst>
      <p:ext uri="{BB962C8B-B14F-4D97-AF65-F5344CB8AC3E}">
        <p14:creationId xmlns:p14="http://schemas.microsoft.com/office/powerpoint/2010/main" val="12849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Verdana" charset="0"/>
            </a:endParaRPr>
          </a:p>
        </p:txBody>
      </p:sp>
    </p:spTree>
    <p:extLst>
      <p:ext uri="{BB962C8B-B14F-4D97-AF65-F5344CB8AC3E}">
        <p14:creationId xmlns:p14="http://schemas.microsoft.com/office/powerpoint/2010/main" val="1107017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Verdana" charset="0"/>
            </a:endParaRPr>
          </a:p>
        </p:txBody>
      </p:sp>
    </p:spTree>
    <p:extLst>
      <p:ext uri="{BB962C8B-B14F-4D97-AF65-F5344CB8AC3E}">
        <p14:creationId xmlns:p14="http://schemas.microsoft.com/office/powerpoint/2010/main" val="44065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791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897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the ultrasonic bath provides a step change to process improvement, greener overall result, Clean in process tech, are the disruptive technologies that will change how processing industries in the near future manage critical assets in field.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OK…..so The system itself uses specialized ultrasonic transducers that get physically mounted to the heat exchangers at strategic locations on the tube sheet.  A series of low powered ultrasonic generators provide the resonant frequency to drive the system.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The USP solution works in-line, allowing this scale prevention technology to work 24/7 while the heat train is in full operation.</a:t>
            </a:r>
            <a:r>
              <a:rPr kumimoji="0" lang="en-US" sz="1200" b="0" i="0" u="none" strike="noStrike" kern="0" cap="none" spc="0" normalizeH="0" baseline="0" noProof="0" dirty="0">
                <a:ln>
                  <a:noFill/>
                </a:ln>
                <a:solidFill>
                  <a:srgbClr val="464646"/>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It uses high frequency, low displacement vibrations to prevent mineral scale and fouling build-up, from settling within the exchangers. The result is greater heat transfer efficiency and significantly lower operational-energy costs. </a:t>
            </a:r>
          </a:p>
        </p:txBody>
      </p:sp>
    </p:spTree>
    <p:extLst>
      <p:ext uri="{BB962C8B-B14F-4D97-AF65-F5344CB8AC3E}">
        <p14:creationId xmlns:p14="http://schemas.microsoft.com/office/powerpoint/2010/main" val="13219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mn-ea"/>
                <a:cs typeface="+mn-cs"/>
              </a:rPr>
              <a:t>Before we applied USP we had to perform an online cleaning every 6-8 weeks by flushing with gasoline and steaming out the exchanger. Various chemical cleaning options have been tried, however none of it were successful. Every 2 to 3 years we had to apply a mechanical cleaning and stop the unit for a couple of days, in case there was no turnaround planned. The intent of USP was to limit the number of online and avoid any mechanical cleanings between turnarounds. We just started the 3</a:t>
            </a:r>
            <a:r>
              <a:rPr lang="en-US" sz="1200" kern="1200" baseline="30000" dirty="0">
                <a:solidFill>
                  <a:schemeClr val="tx1"/>
                </a:solidFill>
                <a:effectLst/>
                <a:latin typeface="Verdana" panose="020B0604030504040204" pitchFamily="34" charset="0"/>
                <a:ea typeface="+mn-ea"/>
                <a:cs typeface="+mn-cs"/>
              </a:rPr>
              <a:t>rd</a:t>
            </a:r>
            <a:r>
              <a:rPr lang="en-US" sz="1200" kern="1200" dirty="0">
                <a:solidFill>
                  <a:schemeClr val="tx1"/>
                </a:solidFill>
                <a:effectLst/>
                <a:latin typeface="Verdana" panose="020B0604030504040204" pitchFamily="34" charset="0"/>
                <a:ea typeface="+mn-ea"/>
                <a:cs typeface="+mn-cs"/>
              </a:rPr>
              <a:t> year with USP and things still look good. We did not apply any online cleaning yet and are still running at the desired 8MW.  </a:t>
            </a:r>
          </a:p>
          <a:p>
            <a:r>
              <a:rPr lang="en-US" sz="1200" kern="1200" dirty="0">
                <a:solidFill>
                  <a:schemeClr val="tx1"/>
                </a:solidFill>
                <a:effectLst/>
                <a:latin typeface="Verdana" panose="020B0604030504040204" pitchFamily="34" charset="0"/>
                <a:ea typeface="+mn-ea"/>
                <a:cs typeface="+mn-cs"/>
              </a:rPr>
              <a:t>2: Attached. Please keep the graphs for yourself and do not distribute it to others.</a:t>
            </a:r>
          </a:p>
          <a:p>
            <a:r>
              <a:rPr lang="en-US" sz="1200" kern="1200" dirty="0">
                <a:solidFill>
                  <a:schemeClr val="tx1"/>
                </a:solidFill>
                <a:effectLst/>
                <a:latin typeface="Verdana" panose="020B0604030504040204" pitchFamily="34" charset="0"/>
                <a:ea typeface="+mn-ea"/>
                <a:cs typeface="+mn-cs"/>
              </a:rPr>
              <a:t>3: see answer on question 2. Note this is a bit different calculation, but the overall results point in the same direction as the earlier calculations by </a:t>
            </a:r>
            <a:r>
              <a:rPr lang="en-US" sz="1200" kern="1200" dirty="0" err="1">
                <a:solidFill>
                  <a:schemeClr val="tx1"/>
                </a:solidFill>
                <a:effectLst/>
                <a:latin typeface="Verdana" panose="020B0604030504040204" pitchFamily="34" charset="0"/>
                <a:ea typeface="+mn-ea"/>
                <a:cs typeface="+mn-cs"/>
              </a:rPr>
              <a:t>SmartPerform</a:t>
            </a:r>
            <a:r>
              <a:rPr lang="en-US" sz="1200" kern="1200" dirty="0">
                <a:solidFill>
                  <a:schemeClr val="tx1"/>
                </a:solidFill>
                <a:effectLst/>
                <a:latin typeface="Verdana" panose="020B0604030504040204" pitchFamily="34" charset="0"/>
                <a:ea typeface="+mn-ea"/>
                <a:cs typeface="+mn-cs"/>
              </a:rPr>
              <a:t>.</a:t>
            </a:r>
          </a:p>
          <a:p>
            <a:r>
              <a:rPr lang="en-US" sz="1200" kern="1200" dirty="0">
                <a:solidFill>
                  <a:schemeClr val="tx1"/>
                </a:solidFill>
                <a:effectLst/>
                <a:latin typeface="Verdana" panose="020B0604030504040204" pitchFamily="34" charset="0"/>
                <a:ea typeface="+mn-ea"/>
                <a:cs typeface="+mn-cs"/>
              </a:rPr>
              <a:t>4: In the first 3 months of 2016 we used at CD6 the same crude diet as we use in CD5. We found out that the E214 reboilers started fouling, although the earlier operation with USP showed hardly any fouling build up. This made us conclude that USP is not the best option to apply at CD5, at least we would need to perform mechanical cleanings between turnaround periods. We decided to buy a spare set of bundles which we can quickly exchange (in order to limit downtime) and not apply USP.        </a:t>
            </a:r>
          </a:p>
          <a:p>
            <a:endParaRPr lang="en-US" dirty="0"/>
          </a:p>
        </p:txBody>
      </p:sp>
    </p:spTree>
    <p:extLst>
      <p:ext uri="{BB962C8B-B14F-4D97-AF65-F5344CB8AC3E}">
        <p14:creationId xmlns:p14="http://schemas.microsoft.com/office/powerpoint/2010/main" val="60244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6385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7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Here is what I mean when I say the customer ROI numbers are solid, yet we have to be careful how we present the numbers. (can seem too fantastic) </a:t>
            </a:r>
          </a:p>
        </p:txBody>
      </p:sp>
    </p:spTree>
    <p:extLst>
      <p:ext uri="{BB962C8B-B14F-4D97-AF65-F5344CB8AC3E}">
        <p14:creationId xmlns:p14="http://schemas.microsoft.com/office/powerpoint/2010/main" val="1264275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charset="0"/>
            </a:endParaRPr>
          </a:p>
        </p:txBody>
      </p:sp>
    </p:spTree>
    <p:extLst>
      <p:ext uri="{BB962C8B-B14F-4D97-AF65-F5344CB8AC3E}">
        <p14:creationId xmlns:p14="http://schemas.microsoft.com/office/powerpoint/2010/main" val="2085210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7374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extLst>
      <p:ext uri="{BB962C8B-B14F-4D97-AF65-F5344CB8AC3E}">
        <p14:creationId xmlns:p14="http://schemas.microsoft.com/office/powerpoint/2010/main" val="118643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introduction of the ultrasonic bath provided a step change and a shake up in the cleaning industry, allowing many forms of Heat Exchangers to perform significantly better once back in process. While immediate gratification was felt through measureable overall-heat-transfer improvement, other benefits such as reduced operating fuel consumption, reduced cleaning costs and drastically reduced water use and waste-water recovery– made the ultrasonic bath an effect new tool for turn-around superintendents to avoid unnecessary costs, while meeting stated turnaround schedules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Leveraging the same principles as the ultrasonic bath, our Clean-in-process technology, is a disruptive fouling mitigation solution that will change how processing industries in the near future manage critical assets in field.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0527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extLst>
      <p:ext uri="{BB962C8B-B14F-4D97-AF65-F5344CB8AC3E}">
        <p14:creationId xmlns:p14="http://schemas.microsoft.com/office/powerpoint/2010/main" val="610151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Verdana" charset="0"/>
            </a:endParaRPr>
          </a:p>
        </p:txBody>
      </p:sp>
    </p:spTree>
    <p:extLst>
      <p:ext uri="{BB962C8B-B14F-4D97-AF65-F5344CB8AC3E}">
        <p14:creationId xmlns:p14="http://schemas.microsoft.com/office/powerpoint/2010/main" val="55434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To better understand how USP or the immersion technologies can best benefit your situations, we really need to know more about the specific processing units you are looking to make more efficient.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Each heat exchanger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is a</a:t>
            </a:r>
            <a:r>
              <a:rPr lang="en-US" baseline="0" dirty="0"/>
              <a:t> heat exchanger. They are in every type of processing plant around the world. They come in different configurations shapes, sizes but perform a similar function for their users.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Oil &amp; Gas, chemical, petrochemical, Electrical power generation, pharmaceutical, HVACR producers, food production and water treatment plants to name a few. They all use some form of these heat transfer assets</a:t>
            </a:r>
            <a:endParaRPr lang="en-US" dirty="0"/>
          </a:p>
          <a:p>
            <a:endParaRPr lang="en-US" dirty="0"/>
          </a:p>
        </p:txBody>
      </p:sp>
    </p:spTree>
    <p:extLst>
      <p:ext uri="{BB962C8B-B14F-4D97-AF65-F5344CB8AC3E}">
        <p14:creationId xmlns:p14="http://schemas.microsoft.com/office/powerpoint/2010/main" val="37123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To better understand how USP or the immersion technologies can best benefit your situations, we really need to know more about the specific processing units you are looking to make more efficient.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Each heat exchanger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is a</a:t>
            </a:r>
            <a:r>
              <a:rPr lang="en-US" baseline="0" dirty="0"/>
              <a:t> heat exchanger. They are in every type of processing plant around the world. They come in different configurations shapes, sizes but perform a similar function for their users.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Oil &amp; Gas, chemical, petrochemical, Electrical power generation, pharmaceutical, HVACR producers, food production and water treatment plants to name a few. They all use some form of these heat transfer assets</a:t>
            </a:r>
            <a:endParaRPr lang="en-US" dirty="0"/>
          </a:p>
          <a:p>
            <a:endParaRPr lang="en-US" dirty="0"/>
          </a:p>
        </p:txBody>
      </p:sp>
    </p:spTree>
    <p:extLst>
      <p:ext uri="{BB962C8B-B14F-4D97-AF65-F5344CB8AC3E}">
        <p14:creationId xmlns:p14="http://schemas.microsoft.com/office/powerpoint/2010/main" val="1975930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To better understand how USP or the immersion technologies can best benefit your situations, we really need to know more about the specific processing units you are looking to make more efficient.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Each heat exchanger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is a</a:t>
            </a:r>
            <a:r>
              <a:rPr lang="en-US" baseline="0" dirty="0"/>
              <a:t> heat exchanger. They are in every type of processing plant around the world. They come in different configurations shapes, sizes but perform a similar function for their users. </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t>Oil &amp; Gas, chemical, petrochemical, Electrical power generation, pharmaceutical, HVACR producers, food production and water treatment plants to name a few. They all use some form of these heat transfer assets</a:t>
            </a:r>
            <a:endParaRPr lang="en-US" dirty="0"/>
          </a:p>
          <a:p>
            <a:endParaRPr lang="en-US" dirty="0"/>
          </a:p>
        </p:txBody>
      </p:sp>
    </p:spTree>
    <p:extLst>
      <p:ext uri="{BB962C8B-B14F-4D97-AF65-F5344CB8AC3E}">
        <p14:creationId xmlns:p14="http://schemas.microsoft.com/office/powerpoint/2010/main" val="226367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a:t>While the ultrasonic bath provides a step change to process improvement, greener overall result, Clean in process technologies, are the disruptive technologies that will change how processing industries in the near future manage critical assets on site. </a:t>
            </a:r>
          </a:p>
        </p:txBody>
      </p:sp>
    </p:spTree>
    <p:extLst>
      <p:ext uri="{BB962C8B-B14F-4D97-AF65-F5344CB8AC3E}">
        <p14:creationId xmlns:p14="http://schemas.microsoft.com/office/powerpoint/2010/main" val="1633156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Thanks for</a:t>
            </a:r>
            <a:r>
              <a:rPr lang="en-US" baseline="0" dirty="0"/>
              <a:t> your time</a:t>
            </a:r>
            <a:r>
              <a:rPr lang="is-IS" baseline="0" dirty="0"/>
              <a:t>….</a:t>
            </a:r>
            <a:endParaRPr lang="en-US" dirty="0"/>
          </a:p>
          <a:p>
            <a:endParaRPr lang="en-US" dirty="0"/>
          </a:p>
          <a:p>
            <a:endParaRPr lang="en-US" dirty="0"/>
          </a:p>
          <a:p>
            <a:endParaRPr lang="en-US" dirty="0"/>
          </a:p>
          <a:p>
            <a:r>
              <a:rPr lang="en-US" dirty="0"/>
              <a:t>While this</a:t>
            </a:r>
            <a:r>
              <a:rPr lang="en-US" baseline="0" dirty="0"/>
              <a:t> has been a very brief presentation of the USP tech, there are other case studies/results that we can share with you when we have an NDA in place between our two companies.</a:t>
            </a:r>
          </a:p>
          <a:p>
            <a:endParaRPr lang="en-US" baseline="0" dirty="0"/>
          </a:p>
          <a:p>
            <a:r>
              <a:rPr lang="en-US" baseline="0" dirty="0"/>
              <a:t>Additionally, we have empirical date on cleaning results for the immersion US cleaning tanks.</a:t>
            </a:r>
          </a:p>
          <a:p>
            <a:endParaRPr lang="en-US" baseline="0" dirty="0"/>
          </a:p>
          <a:p>
            <a:r>
              <a:rPr lang="en-US" baseline="0" dirty="0"/>
              <a:t>To better understand how USP or the immersion technologies can best benefit your situations, we really need to know more about the specific processing units you are looking to make more efficient.  </a:t>
            </a:r>
          </a:p>
          <a:p>
            <a:endParaRPr lang="en-US" baseline="0" dirty="0"/>
          </a:p>
          <a:p>
            <a:pPr marL="0" indent="0">
              <a:buFontTx/>
              <a:buNone/>
            </a:pPr>
            <a:endParaRPr lang="en-US" dirty="0"/>
          </a:p>
        </p:txBody>
      </p:sp>
    </p:spTree>
    <p:extLst>
      <p:ext uri="{BB962C8B-B14F-4D97-AF65-F5344CB8AC3E}">
        <p14:creationId xmlns:p14="http://schemas.microsoft.com/office/powerpoint/2010/main" val="578341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Here are some of the Companies currently benefiting from the USP technology.    </a:t>
            </a:r>
            <a:r>
              <a:rPr kumimoji="0" lang="en-US" sz="12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ANY QUESTIONS FROM THE GROUP TO THIS POINT ?</a:t>
            </a:r>
          </a:p>
        </p:txBody>
      </p:sp>
    </p:spTree>
    <p:extLst>
      <p:ext uri="{BB962C8B-B14F-4D97-AF65-F5344CB8AC3E}">
        <p14:creationId xmlns:p14="http://schemas.microsoft.com/office/powerpoint/2010/main" val="411749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next sequence of slides demonstrate the typical installation and calibration process for USP.</a:t>
            </a:r>
          </a:p>
        </p:txBody>
      </p:sp>
    </p:spTree>
    <p:extLst>
      <p:ext uri="{BB962C8B-B14F-4D97-AF65-F5344CB8AC3E}">
        <p14:creationId xmlns:p14="http://schemas.microsoft.com/office/powerpoint/2010/main" val="3195161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mn-ea"/>
                <a:cs typeface="+mn-cs"/>
              </a:rPr>
              <a:t>Dirty heat exchangers are not an insignificant issue: running</a:t>
            </a:r>
            <a:r>
              <a:rPr lang="en-US" sz="1200" kern="1200" baseline="0" dirty="0">
                <a:solidFill>
                  <a:schemeClr val="tx1"/>
                </a:solidFill>
                <a:effectLst/>
                <a:latin typeface="Verdana" panose="020B0604030504040204" pitchFamily="34" charset="0"/>
                <a:ea typeface="+mn-ea"/>
                <a:cs typeface="+mn-cs"/>
              </a:rPr>
              <a:t> these units inefficiently has an environmental impact; due to the additional energy consumption required to produce the throughput required by processors to make their products. </a:t>
            </a:r>
            <a:endParaRPr lang="en-US" dirty="0"/>
          </a:p>
        </p:txBody>
      </p:sp>
    </p:spTree>
    <p:extLst>
      <p:ext uri="{BB962C8B-B14F-4D97-AF65-F5344CB8AC3E}">
        <p14:creationId xmlns:p14="http://schemas.microsoft.com/office/powerpoint/2010/main" val="132113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94C267-7D4F-4895-9361-D9E0F18ED605}" type="slidenum">
              <a:rPr kumimoji="0" lang="en-US" sz="1800" b="0" i="0" u="none" strike="noStrike" kern="0" cap="none" spc="0" normalizeH="0" baseline="0" noProof="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rgbClr val="000000"/>
              </a:solidFill>
              <a:effectLst/>
              <a:uLnTx/>
              <a:uFillTx/>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baseline="0" dirty="0"/>
              <a:t>So before we take a deep dive into Ultrasonic Scale Prevention USP, our clean-in-place technology, I think its important to briefly, discuss the evolution and fit between both ultrasonic technologies.  </a:t>
            </a:r>
          </a:p>
          <a:p>
            <a:endParaRPr lang="en-US" baseline="0" dirty="0"/>
          </a:p>
          <a:p>
            <a:r>
              <a:rPr lang="en-US" baseline="0" dirty="0"/>
              <a:t>The inception of ultrasonic immersion cleaning for shell and tube heat exchangers, was in November of 2009.  We cleaned this heavily fouled, bitumen bundle for Suncor Energy, Fort McMurray Alberta, Canada.   The success of this early trial led to the introduction of immersion cleaning being adopted at multiple Shell Oil sites in Canada. </a:t>
            </a:r>
          </a:p>
          <a:p>
            <a:endParaRPr lang="en-US" dirty="0"/>
          </a:p>
        </p:txBody>
      </p:sp>
    </p:spTree>
    <p:extLst>
      <p:ext uri="{BB962C8B-B14F-4D97-AF65-F5344CB8AC3E}">
        <p14:creationId xmlns:p14="http://schemas.microsoft.com/office/powerpoint/2010/main" val="3630314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Compound</a:t>
            </a:r>
            <a:r>
              <a:rPr lang="en-US" baseline="0" dirty="0"/>
              <a:t> Annual Growth Rate</a:t>
            </a:r>
            <a:endParaRPr lang="en-US" dirty="0"/>
          </a:p>
        </p:txBody>
      </p:sp>
    </p:spTree>
    <p:extLst>
      <p:ext uri="{BB962C8B-B14F-4D97-AF65-F5344CB8AC3E}">
        <p14:creationId xmlns:p14="http://schemas.microsoft.com/office/powerpoint/2010/main" val="1869907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Conventional</a:t>
            </a:r>
            <a:r>
              <a:rPr lang="en-US" sz="1200" kern="1200" baseline="0" dirty="0">
                <a:solidFill>
                  <a:schemeClr val="tx1"/>
                </a:solidFill>
                <a:effectLst/>
                <a:latin typeface="Verdana" panose="020B0604030504040204" pitchFamily="34" charset="0"/>
                <a:ea typeface="+mn-ea"/>
                <a:cs typeface="+mn-cs"/>
              </a:rPr>
              <a:t> cleaning methods employ ultra high pressure water blasting that can be dangerous to both the operators and the equipment, environmentally wasteful and in many cases, will not reach critical areas to clean. </a:t>
            </a:r>
          </a:p>
          <a:p>
            <a:endParaRPr lang="en-US" sz="1200" kern="1200" baseline="0" dirty="0">
              <a:solidFill>
                <a:schemeClr val="tx1"/>
              </a:solidFill>
              <a:effectLst/>
              <a:latin typeface="Verdana" panose="020B0604030504040204" pitchFamily="34" charset="0"/>
              <a:ea typeface="+mn-ea"/>
              <a:cs typeface="+mn-cs"/>
            </a:endParaRPr>
          </a:p>
          <a:p>
            <a:r>
              <a:rPr lang="en-US" sz="1200" kern="1200" baseline="0" dirty="0">
                <a:solidFill>
                  <a:schemeClr val="tx1"/>
                </a:solidFill>
                <a:effectLst/>
                <a:latin typeface="Verdana" panose="020B0604030504040204" pitchFamily="34" charset="0"/>
                <a:ea typeface="+mn-ea"/>
                <a:cs typeface="+mn-cs"/>
              </a:rPr>
              <a:t>Another method is chemical cleaning: Environmentally not ideal, especially with the disposal of the chemical post cleaning. In most cases it is hazardous to the crew and can be an issue to the metal integrity of the assets being cleaned.  </a:t>
            </a:r>
          </a:p>
          <a:p>
            <a:endParaRPr lang="en-US" sz="1200" kern="1200" baseline="0" dirty="0">
              <a:solidFill>
                <a:schemeClr val="tx1"/>
              </a:solidFill>
              <a:effectLst/>
              <a:latin typeface="Verdana" panose="020B0604030504040204" pitchFamily="34" charset="0"/>
              <a:ea typeface="+mn-ea"/>
              <a:cs typeface="+mn-cs"/>
            </a:endParaRPr>
          </a:p>
          <a:p>
            <a:endParaRPr lang="en-US" sz="1200" kern="1200" baseline="0" dirty="0">
              <a:solidFill>
                <a:schemeClr val="tx1"/>
              </a:solidFill>
              <a:effectLst/>
              <a:latin typeface="Verdana" panose="020B0604030504040204" pitchFamily="34" charset="0"/>
              <a:ea typeface="+mn-ea"/>
              <a:cs typeface="+mn-cs"/>
            </a:endParaRPr>
          </a:p>
          <a:p>
            <a:r>
              <a:rPr lang="en-US" sz="1200" kern="1200" baseline="0" dirty="0">
                <a:solidFill>
                  <a:schemeClr val="tx1"/>
                </a:solidFill>
                <a:effectLst/>
                <a:latin typeface="Verdana" panose="020B0604030504040204" pitchFamily="34" charset="0"/>
                <a:ea typeface="+mn-ea"/>
                <a:cs typeface="+mn-cs"/>
              </a:rPr>
              <a:t> </a:t>
            </a:r>
            <a:endParaRPr lang="en-US" sz="1200" kern="1200" dirty="0">
              <a:solidFill>
                <a:schemeClr val="tx1"/>
              </a:solidFill>
              <a:effectLst/>
              <a:latin typeface="Verdana" panose="020B0604030504040204" pitchFamily="34" charset="0"/>
              <a:ea typeface="+mn-ea"/>
              <a:cs typeface="+mn-cs"/>
            </a:endParaRPr>
          </a:p>
          <a:p>
            <a:endParaRPr lang="en-US" dirty="0"/>
          </a:p>
        </p:txBody>
      </p:sp>
    </p:spTree>
    <p:extLst>
      <p:ext uri="{BB962C8B-B14F-4D97-AF65-F5344CB8AC3E}">
        <p14:creationId xmlns:p14="http://schemas.microsoft.com/office/powerpoint/2010/main" val="1443203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81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For Clean</a:t>
            </a:r>
            <a:r>
              <a:rPr lang="en-US" u="sng" baseline="0" dirty="0"/>
              <a:t> in place technologies: </a:t>
            </a:r>
          </a:p>
          <a:p>
            <a:endParaRPr lang="en-US" baseline="0" dirty="0"/>
          </a:p>
          <a:p>
            <a:r>
              <a:rPr lang="en-US" baseline="0" dirty="0"/>
              <a:t>The average sale to a refinery is between $180,000- $ 280,000US.  For Shell Oil in the Philippines, this has generated an annual $1.2 million in energy savings. </a:t>
            </a:r>
          </a:p>
          <a:p>
            <a:r>
              <a:rPr lang="en-US" baseline="0" dirty="0"/>
              <a:t>Shell in Rotterdam: $1.4M, Shell in Houston, $680K in annual energy savings.</a:t>
            </a:r>
          </a:p>
          <a:p>
            <a:endParaRPr lang="en-US" baseline="0" dirty="0"/>
          </a:p>
          <a:p>
            <a:r>
              <a:rPr lang="en-US" baseline="0" dirty="0"/>
              <a:t>Typically Orange will make a 40% mark-up,  31%Gmargin on this sale.   </a:t>
            </a:r>
          </a:p>
          <a:p>
            <a:endParaRPr lang="en-US" dirty="0"/>
          </a:p>
          <a:p>
            <a:r>
              <a:rPr lang="en-US" dirty="0"/>
              <a:t>Ultrasonic</a:t>
            </a:r>
            <a:r>
              <a:rPr lang="en-US" baseline="0" dirty="0"/>
              <a:t> Baths:  Average selling price $885,000. Our total estimate cost of manufacturing the average unit is $550K</a:t>
            </a:r>
          </a:p>
          <a:p>
            <a:endParaRPr lang="en-US" baseline="0" dirty="0"/>
          </a:p>
          <a:p>
            <a:r>
              <a:rPr lang="en-US" baseline="0" dirty="0"/>
              <a:t>I’m going to leave sales projections for the meantime: </a:t>
            </a:r>
          </a:p>
          <a:p>
            <a:endParaRPr lang="en-US" baseline="0" dirty="0"/>
          </a:p>
          <a:p>
            <a:r>
              <a:rPr lang="en-US" baseline="0" dirty="0"/>
              <a:t>Customer ROI is really solid: The picture can be a little too optimistic and in some cases, we’ve had to tone it back as it seems a little to fantastic, which has had the effect of diminishing our believability/credibility. </a:t>
            </a:r>
          </a:p>
          <a:p>
            <a:endParaRPr lang="en-US" baseline="0" dirty="0"/>
          </a:p>
          <a:p>
            <a:r>
              <a:rPr lang="en-US" baseline="0" dirty="0"/>
              <a:t> </a:t>
            </a:r>
          </a:p>
          <a:p>
            <a:endParaRPr lang="en-US" baseline="0" dirty="0"/>
          </a:p>
          <a:p>
            <a:endParaRPr lang="en-US" baseline="0" dirty="0"/>
          </a:p>
          <a:p>
            <a:endParaRPr lang="en-US" dirty="0"/>
          </a:p>
        </p:txBody>
      </p:sp>
    </p:spTree>
    <p:extLst>
      <p:ext uri="{BB962C8B-B14F-4D97-AF65-F5344CB8AC3E}">
        <p14:creationId xmlns:p14="http://schemas.microsoft.com/office/powerpoint/2010/main" val="1934847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Ultrasonic</a:t>
            </a:r>
            <a:r>
              <a:rPr lang="en-US" baseline="0" dirty="0"/>
              <a:t> Baths:  Average selling price $885,000. Our total estimate cost of manufacturing the average unit is $550K</a:t>
            </a:r>
          </a:p>
          <a:p>
            <a:endParaRPr lang="en-US" baseline="0" dirty="0"/>
          </a:p>
          <a:p>
            <a:r>
              <a:rPr lang="en-US" baseline="0" dirty="0"/>
              <a:t>I’m going to leave sales projections for the meantime: </a:t>
            </a:r>
          </a:p>
          <a:p>
            <a:endParaRPr lang="en-US" baseline="0" dirty="0"/>
          </a:p>
          <a:p>
            <a:r>
              <a:rPr lang="en-US" baseline="0" dirty="0"/>
              <a:t>Customer ROI is really solid: The picture can be a little too optimistic and in some cases, we’ve had to tone it back as it seems a little to fantastic, which has had the effect of diminishing our believability/credibility. </a:t>
            </a:r>
          </a:p>
          <a:p>
            <a:endParaRPr lang="en-US" baseline="0" dirty="0"/>
          </a:p>
          <a:p>
            <a:r>
              <a:rPr lang="en-US" baseline="0" dirty="0"/>
              <a:t> </a:t>
            </a:r>
          </a:p>
          <a:p>
            <a:endParaRPr lang="en-US" baseline="0" dirty="0"/>
          </a:p>
          <a:p>
            <a:endParaRPr lang="en-US" baseline="0" dirty="0"/>
          </a:p>
          <a:p>
            <a:endParaRPr lang="en-US" dirty="0"/>
          </a:p>
        </p:txBody>
      </p:sp>
    </p:spTree>
    <p:extLst>
      <p:ext uri="{BB962C8B-B14F-4D97-AF65-F5344CB8AC3E}">
        <p14:creationId xmlns:p14="http://schemas.microsoft.com/office/powerpoint/2010/main" val="1548228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a:t>
            </a:r>
            <a:r>
              <a:rPr lang="en-US" baseline="0" dirty="0"/>
              <a:t> the market: Here’s a project example that illustrates my point. </a:t>
            </a:r>
          </a:p>
        </p:txBody>
      </p:sp>
    </p:spTree>
    <p:extLst>
      <p:ext uri="{BB962C8B-B14F-4D97-AF65-F5344CB8AC3E}">
        <p14:creationId xmlns:p14="http://schemas.microsoft.com/office/powerpoint/2010/main" val="200485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a:t>
            </a:r>
            <a:r>
              <a:rPr lang="en-US" baseline="0" dirty="0"/>
              <a:t> results. They will mean nothing to you and everything to a potential customer look at this tech. </a:t>
            </a:r>
            <a:endParaRPr lang="en-US" dirty="0"/>
          </a:p>
        </p:txBody>
      </p:sp>
    </p:spTree>
    <p:extLst>
      <p:ext uri="{BB962C8B-B14F-4D97-AF65-F5344CB8AC3E}">
        <p14:creationId xmlns:p14="http://schemas.microsoft.com/office/powerpoint/2010/main" val="1933228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a:t>
            </a:r>
            <a:r>
              <a:rPr lang="en-US" baseline="0" dirty="0"/>
              <a:t> results. They will mean nothing to you and everything to a potential customer look at this tech. </a:t>
            </a:r>
            <a:endParaRPr lang="en-US" dirty="0"/>
          </a:p>
          <a:p>
            <a:endParaRPr lang="en-US" dirty="0"/>
          </a:p>
        </p:txBody>
      </p:sp>
    </p:spTree>
    <p:extLst>
      <p:ext uri="{BB962C8B-B14F-4D97-AF65-F5344CB8AC3E}">
        <p14:creationId xmlns:p14="http://schemas.microsoft.com/office/powerpoint/2010/main" val="476876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9624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the performance and energy savings have been significant, what we here over and over again is that when you are looking at the overall picture UPTIME is the overarching benefit of the USP technology.</a:t>
            </a:r>
          </a:p>
          <a:p>
            <a:endParaRPr lang="en-US" baseline="0" dirty="0"/>
          </a:p>
          <a:p>
            <a:r>
              <a:rPr lang="en-US" baseline="0" dirty="0"/>
              <a:t>We understand exactly how to position this to market as we understand what both the key decision makers and the influencers are looking to gain from our tech. </a:t>
            </a:r>
            <a:endParaRPr lang="en-US" dirty="0"/>
          </a:p>
        </p:txBody>
      </p:sp>
    </p:spTree>
    <p:extLst>
      <p:ext uri="{BB962C8B-B14F-4D97-AF65-F5344CB8AC3E}">
        <p14:creationId xmlns:p14="http://schemas.microsoft.com/office/powerpoint/2010/main" val="149513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too long, Royal</a:t>
            </a:r>
            <a:r>
              <a:rPr lang="en-US" baseline="0" dirty="0"/>
              <a:t> Dutch Shell’s head office in the Netherlands wanted to experience what Canada was gaining in terms of the heat transfer success and reduced operational and maintainance expenses firsthand.  </a:t>
            </a:r>
            <a:endParaRPr lang="en-US" dirty="0"/>
          </a:p>
        </p:txBody>
      </p:sp>
    </p:spTree>
    <p:extLst>
      <p:ext uri="{BB962C8B-B14F-4D97-AF65-F5344CB8AC3E}">
        <p14:creationId xmlns:p14="http://schemas.microsoft.com/office/powerpoint/2010/main" val="1248688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our</a:t>
            </a:r>
            <a:r>
              <a:rPr lang="en-US" baseline="0" dirty="0"/>
              <a:t> leveraging expected media and in-market presentations, key trade shows, industry events, lunch and learns and outbound-content rich electronic deliverables</a:t>
            </a:r>
            <a:r>
              <a:rPr lang="is-IS" baseline="0" dirty="0"/>
              <a:t>…..</a:t>
            </a:r>
            <a:r>
              <a:rPr lang="en-US" baseline="0" dirty="0"/>
              <a:t> </a:t>
            </a:r>
            <a:endParaRPr lang="en-US" dirty="0"/>
          </a:p>
        </p:txBody>
      </p:sp>
    </p:spTree>
    <p:extLst>
      <p:ext uri="{BB962C8B-B14F-4D97-AF65-F5344CB8AC3E}">
        <p14:creationId xmlns:p14="http://schemas.microsoft.com/office/powerpoint/2010/main" val="950602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Industrial Services</a:t>
            </a:r>
            <a:r>
              <a:rPr lang="en-US" baseline="0" dirty="0"/>
              <a:t> companies: target specific companies depending upon category cleaning specialties, within specific geographies.</a:t>
            </a:r>
            <a:endParaRPr lang="en-US" dirty="0"/>
          </a:p>
          <a:p>
            <a:r>
              <a:rPr lang="en-US" dirty="0"/>
              <a:t>- Processing</a:t>
            </a:r>
            <a:r>
              <a:rPr lang="en-US" baseline="0" dirty="0"/>
              <a:t> Plants: </a:t>
            </a:r>
            <a:r>
              <a:rPr lang="en-US" dirty="0"/>
              <a:t>Dow</a:t>
            </a:r>
            <a:r>
              <a:rPr lang="en-US" baseline="0" dirty="0"/>
              <a:t>, CF Industries, BASF,  </a:t>
            </a:r>
            <a:r>
              <a:rPr lang="en-US" baseline="0" dirty="0" err="1"/>
              <a:t>Coverstrol</a:t>
            </a:r>
            <a:endParaRPr lang="en-US" dirty="0"/>
          </a:p>
        </p:txBody>
      </p:sp>
    </p:spTree>
    <p:extLst>
      <p:ext uri="{BB962C8B-B14F-4D97-AF65-F5344CB8AC3E}">
        <p14:creationId xmlns:p14="http://schemas.microsoft.com/office/powerpoint/2010/main" val="1219983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93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8932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6865198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278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723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We </a:t>
            </a:r>
            <a:r>
              <a:rPr lang="en-US" dirty="0"/>
              <a:t>specialize in</a:t>
            </a:r>
            <a:r>
              <a:rPr lang="en-US" baseline="0" dirty="0"/>
              <a:t> the engineering of purpose build, ultrasonic equipment for both offline cleaning and online fouling mitigation of heat exchangers and other critical equipment in process dependent industries. </a:t>
            </a:r>
          </a:p>
          <a:p>
            <a:endParaRPr lang="en-US" sz="1200" kern="1200" baseline="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Cleaner, greener and safer technologies and solutions to industrial processing organizations, such as oil &amp; gas, electricity generation chemical &amp; petro chemical, pharmaceutical, food production and water purification plants, (to name the majors)  </a:t>
            </a:r>
          </a:p>
          <a:p>
            <a:r>
              <a:rPr lang="en-US" sz="1200" kern="1200" dirty="0">
                <a:solidFill>
                  <a:schemeClr val="tx1"/>
                </a:solidFill>
                <a:effectLst/>
                <a:latin typeface="Verdana" panose="020B0604030504040204" pitchFamily="34" charset="0"/>
                <a:ea typeface="+mn-ea"/>
                <a:cs typeface="+mn-cs"/>
              </a:rPr>
              <a:t> </a:t>
            </a:r>
          </a:p>
          <a:p>
            <a:r>
              <a:rPr lang="en-US" sz="1200" kern="1200" dirty="0">
                <a:solidFill>
                  <a:schemeClr val="tx1"/>
                </a:solidFill>
                <a:effectLst/>
                <a:latin typeface="Verdana" panose="020B0604030504040204" pitchFamily="34" charset="0"/>
                <a:ea typeface="+mn-ea"/>
                <a:cs typeface="+mn-cs"/>
              </a:rPr>
              <a:t>Tech that allows processing organizations produce more efficiently- financially while significantly reducing CO2 emissions and saving our collective, fresh drinking water.</a:t>
            </a:r>
          </a:p>
          <a:p>
            <a:endParaRPr lang="en-US" sz="1200" kern="1200" baseline="0" dirty="0">
              <a:solidFill>
                <a:schemeClr val="tx1"/>
              </a:solidFill>
              <a:effectLst/>
              <a:latin typeface="Verdana" panose="020B0604030504040204" pitchFamily="34" charset="0"/>
              <a:ea typeface="+mn-ea"/>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1936768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latin typeface="Arial" charset="0"/>
                <a:ea typeface="Arial" charset="0"/>
                <a:cs typeface="Arial" charset="0"/>
              </a:rPr>
              <a:t>Before heat exchangers, we cleaned scaffolding.</a:t>
            </a:r>
          </a:p>
          <a:p>
            <a:r>
              <a:rPr lang="en-US" sz="1200" dirty="0">
                <a:solidFill>
                  <a:schemeClr val="tx1">
                    <a:lumMod val="65000"/>
                    <a:lumOff val="35000"/>
                  </a:schemeClr>
                </a:solidFill>
                <a:latin typeface="Arial" charset="0"/>
                <a:ea typeface="Arial" charset="0"/>
                <a:cs typeface="Arial" charset="0"/>
              </a:rPr>
              <a:t>Typically, the refinery would give us something that looked like this</a:t>
            </a:r>
            <a:r>
              <a:rPr lang="is-IS" sz="1200" dirty="0">
                <a:solidFill>
                  <a:schemeClr val="tx1">
                    <a:lumMod val="65000"/>
                    <a:lumOff val="35000"/>
                  </a:schemeClr>
                </a:solidFill>
                <a:latin typeface="Arial" charset="0"/>
                <a:ea typeface="Arial" charset="0"/>
                <a:cs typeface="Arial" charset="0"/>
              </a:rPr>
              <a:t>…</a:t>
            </a:r>
            <a:endParaRPr lang="en-US" sz="12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962909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is-IS" sz="1200" dirty="0">
                <a:solidFill>
                  <a:schemeClr val="tx1">
                    <a:lumMod val="65000"/>
                    <a:lumOff val="35000"/>
                  </a:schemeClr>
                </a:solidFill>
                <a:latin typeface="Arial" charset="0"/>
                <a:ea typeface="Arial" charset="0"/>
                <a:cs typeface="Arial" charset="0"/>
              </a:rPr>
              <a:t>… and we would give them back a plank like this in about 25 minutes</a:t>
            </a:r>
            <a:endParaRPr lang="en-US" sz="1200" dirty="0">
              <a:solidFill>
                <a:schemeClr val="tx1">
                  <a:lumMod val="65000"/>
                  <a:lumOff val="35000"/>
                </a:schemeClr>
              </a:solidFill>
              <a:latin typeface="Arial" charset="0"/>
              <a:ea typeface="Arial" charset="0"/>
              <a:cs typeface="Arial" charset="0"/>
            </a:endParaRPr>
          </a:p>
          <a:p>
            <a:endParaRPr lang="en-US" dirty="0"/>
          </a:p>
        </p:txBody>
      </p:sp>
    </p:spTree>
    <p:extLst>
      <p:ext uri="{BB962C8B-B14F-4D97-AF65-F5344CB8AC3E}">
        <p14:creationId xmlns:p14="http://schemas.microsoft.com/office/powerpoint/2010/main" val="163152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2012, the first European vessels had found a home with </a:t>
            </a:r>
            <a:r>
              <a:rPr lang="en-US" baseline="0" dirty="0" err="1"/>
              <a:t>Mourik</a:t>
            </a:r>
            <a:r>
              <a:rPr lang="en-US" baseline="0" dirty="0"/>
              <a:t> Services in Rotterdam, for specific contract work with Shell </a:t>
            </a:r>
            <a:r>
              <a:rPr lang="en-US" baseline="0" dirty="0" err="1"/>
              <a:t>Moerdijk</a:t>
            </a:r>
            <a:r>
              <a:rPr lang="en-US" baseline="0" dirty="0"/>
              <a:t> and Shell </a:t>
            </a:r>
            <a:r>
              <a:rPr lang="en-US" baseline="0" dirty="0" err="1"/>
              <a:t>Pernis</a:t>
            </a:r>
            <a:r>
              <a:rPr lang="en-US" baseline="0" dirty="0"/>
              <a:t> refineries</a:t>
            </a:r>
            <a:endParaRPr lang="en-US" dirty="0"/>
          </a:p>
        </p:txBody>
      </p:sp>
    </p:spTree>
    <p:extLst>
      <p:ext uri="{BB962C8B-B14F-4D97-AF65-F5344CB8AC3E}">
        <p14:creationId xmlns:p14="http://schemas.microsoft.com/office/powerpoint/2010/main" val="3230994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355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94C267-7D4F-4895-9361-D9E0F18ED605}" type="slidenum">
              <a:rPr lang="en-US">
                <a:solidFill>
                  <a:srgbClr val="000000"/>
                </a:solidFill>
              </a:rPr>
              <a:pPr/>
              <a:t>71</a:t>
            </a:fld>
            <a:endParaRPr lang="en-US">
              <a:solidFill>
                <a:srgbClr val="000000"/>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dirty="0"/>
              <a:t>-Bar none, this</a:t>
            </a:r>
            <a:r>
              <a:rPr lang="en-US" baseline="0" dirty="0"/>
              <a:t> </a:t>
            </a:r>
            <a:r>
              <a:rPr lang="en-US" dirty="0"/>
              <a:t>immersion tech managed</a:t>
            </a:r>
            <a:r>
              <a:rPr lang="en-US" baseline="0" dirty="0"/>
              <a:t> with the appropriate </a:t>
            </a:r>
            <a:r>
              <a:rPr lang="en-US" baseline="0" dirty="0" err="1"/>
              <a:t>aqueos</a:t>
            </a:r>
            <a:r>
              <a:rPr lang="en-US" baseline="0" dirty="0"/>
              <a:t> based chemistry is the most effective cleaning method for shell side tube cleaning I’ve witnessed. High pressure water in any bundle-blasting configuration simply cannot bend to conform to the tube pitch or structural geometry of the tube array. This leaves multiple rows outward from the center, unaffected by the water pressure. Wet perhaps, possibly washed-- but not cleaned.    </a:t>
            </a:r>
            <a:r>
              <a:rPr lang="en-US" dirty="0"/>
              <a:t> </a:t>
            </a:r>
          </a:p>
        </p:txBody>
      </p:sp>
    </p:spTree>
    <p:extLst>
      <p:ext uri="{BB962C8B-B14F-4D97-AF65-F5344CB8AC3E}">
        <p14:creationId xmlns:p14="http://schemas.microsoft.com/office/powerpoint/2010/main" val="1964503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dirty="0">
                <a:solidFill>
                  <a:schemeClr val="tx1">
                    <a:lumMod val="65000"/>
                    <a:lumOff val="35000"/>
                  </a:schemeClr>
                </a:solidFill>
              </a:rPr>
              <a:t>While immersion-based baths continue to evolve in design efficiency,</a:t>
            </a:r>
            <a:r>
              <a:rPr lang="en-US" sz="1200" baseline="0" dirty="0">
                <a:solidFill>
                  <a:schemeClr val="tx1">
                    <a:lumMod val="65000"/>
                    <a:lumOff val="35000"/>
                  </a:schemeClr>
                </a:solidFill>
              </a:rPr>
              <a:t> </a:t>
            </a:r>
            <a:r>
              <a:rPr lang="en-US" sz="1200" dirty="0">
                <a:solidFill>
                  <a:schemeClr val="tx1">
                    <a:lumMod val="65000"/>
                    <a:lumOff val="35000"/>
                  </a:schemeClr>
                </a:solidFill>
              </a:rPr>
              <a:t>cleaning effectiveness</a:t>
            </a:r>
            <a:r>
              <a:rPr lang="en-US" sz="1200" baseline="0" dirty="0">
                <a:solidFill>
                  <a:schemeClr val="tx1">
                    <a:lumMod val="65000"/>
                    <a:lumOff val="35000"/>
                  </a:schemeClr>
                </a:solidFill>
              </a:rPr>
              <a:t> and utility,</a:t>
            </a:r>
            <a:r>
              <a:rPr lang="en-US" sz="1200" dirty="0">
                <a:solidFill>
                  <a:schemeClr val="tx1">
                    <a:lumMod val="65000"/>
                    <a:lumOff val="35000"/>
                  </a:schemeClr>
                </a:solidFill>
              </a:rPr>
              <a:t> there are some limitations in their use</a:t>
            </a:r>
            <a:r>
              <a:rPr lang="is-IS" sz="1200" dirty="0">
                <a:solidFill>
                  <a:schemeClr val="tx1">
                    <a:lumMod val="65000"/>
                    <a:lumOff val="35000"/>
                  </a:schemeClr>
                </a:solidFill>
              </a:rPr>
              <a:t>…</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88923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various industry conferences, educational symposiums and customer site, </a:t>
            </a:r>
            <a:r>
              <a:rPr lang="en-US" dirty="0"/>
              <a:t>I delivered</a:t>
            </a:r>
            <a:r>
              <a:rPr lang="en-US" baseline="0" dirty="0"/>
              <a:t> the benefits of ultrasonic immersion or tank cleaning technologies. </a:t>
            </a:r>
            <a:r>
              <a:rPr lang="en-US" dirty="0"/>
              <a:t>Regardless of where I was in the World</a:t>
            </a:r>
            <a:r>
              <a:rPr lang="en-US" baseline="0" dirty="0"/>
              <a:t>, the question was always the same. Russ, what’s next for clean-in-place? </a:t>
            </a:r>
            <a:endParaRPr lang="en-US" dirty="0"/>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a:p>
            <a:pPr marL="0" marR="0" indent="0" algn="l" defTabSz="914400" rtl="0" eaLnBrk="0" fontAlgn="base" latinLnBrk="0" hangingPunct="0">
              <a:lnSpc>
                <a:spcPct val="100000"/>
              </a:lnSpc>
              <a:spcBef>
                <a:spcPct val="0"/>
              </a:spcBef>
              <a:spcAft>
                <a:spcPct val="0"/>
              </a:spcAft>
              <a:buClrTx/>
              <a:buSzTx/>
              <a:buFontTx/>
              <a:buNone/>
              <a:tabLst/>
              <a:defRPr/>
            </a:pPr>
            <a:r>
              <a:rPr lang="en-US" dirty="0"/>
              <a:t>While</a:t>
            </a:r>
            <a:r>
              <a:rPr lang="en-US" baseline="0" dirty="0"/>
              <a:t> the sonic immersion process is very well received and effective, there were so many more assets in similar duty that could not be cleaned, because they were too large, or it simply wasn’t economical to clean them outside the operating unit. </a:t>
            </a:r>
            <a:endParaRPr lang="en-US" dirty="0"/>
          </a:p>
          <a:p>
            <a:endParaRPr lang="en-US" dirty="0"/>
          </a:p>
        </p:txBody>
      </p:sp>
    </p:spTree>
    <p:extLst>
      <p:ext uri="{BB962C8B-B14F-4D97-AF65-F5344CB8AC3E}">
        <p14:creationId xmlns:p14="http://schemas.microsoft.com/office/powerpoint/2010/main" val="71292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Tx/>
              <a:buChar char="-"/>
            </a:pPr>
            <a:r>
              <a:rPr lang="en-US" dirty="0"/>
              <a:t>While various clean</a:t>
            </a:r>
            <a:r>
              <a:rPr lang="en-US" baseline="0" dirty="0"/>
              <a:t> in place methods including: chemical circulation and flex-lance water jet/mechanical, have been around for a number of years now, the idea of</a:t>
            </a:r>
            <a:r>
              <a:rPr lang="en-US" b="1" baseline="0" dirty="0"/>
              <a:t> CLEAN-IN-PROCESS</a:t>
            </a:r>
            <a:r>
              <a:rPr lang="en-US" baseline="0" dirty="0"/>
              <a:t>, or cleaning while on-line— is something different altogether.  </a:t>
            </a:r>
          </a:p>
          <a:p>
            <a:pPr marL="171450" indent="-171450">
              <a:buFontTx/>
              <a:buChar char="-"/>
            </a:pPr>
            <a:r>
              <a:rPr lang="en-US" baseline="0" dirty="0"/>
              <a:t>This has and will continue to be game-changing for many industries.  It allowed us to ask the question… What if you could SKIP a regular cleaning interval?   Better yet, what if you could skip more than ONE interval</a:t>
            </a:r>
            <a:r>
              <a:rPr lang="is-IS" baseline="0" dirty="0"/>
              <a:t>…</a:t>
            </a:r>
            <a:r>
              <a:rPr lang="en-US" baseline="0" dirty="0"/>
              <a:t> </a:t>
            </a:r>
          </a:p>
          <a:p>
            <a:endParaRPr lang="en-US" dirty="0"/>
          </a:p>
          <a:p>
            <a:endParaRPr lang="en-US" dirty="0"/>
          </a:p>
        </p:txBody>
      </p:sp>
    </p:spTree>
    <p:extLst>
      <p:ext uri="{BB962C8B-B14F-4D97-AF65-F5344CB8AC3E}">
        <p14:creationId xmlns:p14="http://schemas.microsoft.com/office/powerpoint/2010/main" val="1228383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4"/>
          <p:cNvSpPr>
            <a:spLocks noChangeArrowheads="1"/>
          </p:cNvSpPr>
          <p:nvPr/>
        </p:nvSpPr>
        <p:spPr bwMode="auto">
          <a:xfrm>
            <a:off x="0" y="0"/>
            <a:ext cx="12192000" cy="5734050"/>
          </a:xfrm>
          <a:prstGeom prst="rect">
            <a:avLst/>
          </a:prstGeom>
          <a:solidFill>
            <a:schemeClr val="accent2"/>
          </a:solidFill>
          <a:ln>
            <a:noFill/>
          </a:ln>
          <a:effectLst/>
          <a:extLs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en-SG"/>
          </a:p>
        </p:txBody>
      </p:sp>
      <p:sp>
        <p:nvSpPr>
          <p:cNvPr id="5" name="Text Box 87"/>
          <p:cNvSpPr txBox="1">
            <a:spLocks noChangeArrowheads="1"/>
          </p:cNvSpPr>
          <p:nvPr/>
        </p:nvSpPr>
        <p:spPr bwMode="auto">
          <a:xfrm>
            <a:off x="147313"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6" name="Text Box 88"/>
          <p:cNvSpPr txBox="1">
            <a:spLocks noChangeArrowheads="1"/>
          </p:cNvSpPr>
          <p:nvPr/>
        </p:nvSpPr>
        <p:spPr bwMode="auto">
          <a:xfrm>
            <a:off x="5929267"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0.0</a:t>
            </a:r>
          </a:p>
        </p:txBody>
      </p:sp>
      <p:sp>
        <p:nvSpPr>
          <p:cNvPr id="7" name="Text Box 89"/>
          <p:cNvSpPr txBox="1">
            <a:spLocks noChangeArrowheads="1"/>
          </p:cNvSpPr>
          <p:nvPr/>
        </p:nvSpPr>
        <p:spPr bwMode="auto">
          <a:xfrm>
            <a:off x="11664097"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8" name="Text Box 90"/>
          <p:cNvSpPr txBox="1">
            <a:spLocks noChangeArrowheads="1"/>
          </p:cNvSpPr>
          <p:nvPr/>
        </p:nvSpPr>
        <p:spPr bwMode="auto">
          <a:xfrm>
            <a:off x="10200700"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8.9</a:t>
            </a:r>
          </a:p>
        </p:txBody>
      </p:sp>
      <p:sp>
        <p:nvSpPr>
          <p:cNvPr id="9" name="Text Box 91"/>
          <p:cNvSpPr txBox="1">
            <a:spLocks noChangeArrowheads="1"/>
          </p:cNvSpPr>
          <p:nvPr/>
        </p:nvSpPr>
        <p:spPr bwMode="auto">
          <a:xfrm>
            <a:off x="-470754"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 name="Text Box 92"/>
          <p:cNvSpPr txBox="1">
            <a:spLocks noChangeArrowheads="1"/>
          </p:cNvSpPr>
          <p:nvPr/>
        </p:nvSpPr>
        <p:spPr bwMode="auto">
          <a:xfrm>
            <a:off x="12263112"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1" name="Text Box 93"/>
          <p:cNvSpPr txBox="1">
            <a:spLocks noChangeArrowheads="1"/>
          </p:cNvSpPr>
          <p:nvPr/>
        </p:nvSpPr>
        <p:spPr bwMode="auto">
          <a:xfrm>
            <a:off x="12263112" y="66055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2" name="Text Box 94"/>
          <p:cNvSpPr txBox="1">
            <a:spLocks noChangeArrowheads="1"/>
          </p:cNvSpPr>
          <p:nvPr/>
        </p:nvSpPr>
        <p:spPr bwMode="auto">
          <a:xfrm>
            <a:off x="-470754" y="66341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3" name="Text Box 95"/>
          <p:cNvSpPr txBox="1">
            <a:spLocks noChangeArrowheads="1"/>
          </p:cNvSpPr>
          <p:nvPr/>
        </p:nvSpPr>
        <p:spPr bwMode="auto">
          <a:xfrm>
            <a:off x="12263112"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4" name="Text Box 96"/>
          <p:cNvSpPr txBox="1">
            <a:spLocks noChangeArrowheads="1"/>
          </p:cNvSpPr>
          <p:nvPr/>
        </p:nvSpPr>
        <p:spPr bwMode="auto">
          <a:xfrm>
            <a:off x="-470754"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5" name="Text Box 97"/>
          <p:cNvSpPr txBox="1">
            <a:spLocks noChangeArrowheads="1"/>
          </p:cNvSpPr>
          <p:nvPr/>
        </p:nvSpPr>
        <p:spPr bwMode="auto">
          <a:xfrm>
            <a:off x="12263112" y="56292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6" name="Text Box 98"/>
          <p:cNvSpPr txBox="1">
            <a:spLocks noChangeArrowheads="1"/>
          </p:cNvSpPr>
          <p:nvPr/>
        </p:nvSpPr>
        <p:spPr bwMode="auto">
          <a:xfrm>
            <a:off x="12269463" y="1501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7" name="Text Box 99"/>
          <p:cNvSpPr txBox="1">
            <a:spLocks noChangeArrowheads="1"/>
          </p:cNvSpPr>
          <p:nvPr/>
        </p:nvSpPr>
        <p:spPr bwMode="auto">
          <a:xfrm>
            <a:off x="-470754" y="15287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8" name="Text Box 100"/>
          <p:cNvSpPr txBox="1">
            <a:spLocks noChangeArrowheads="1"/>
          </p:cNvSpPr>
          <p:nvPr/>
        </p:nvSpPr>
        <p:spPr bwMode="auto">
          <a:xfrm>
            <a:off x="-470754" y="56340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9" name="Text Box 105"/>
          <p:cNvSpPr txBox="1">
            <a:spLocks noChangeArrowheads="1"/>
          </p:cNvSpPr>
          <p:nvPr/>
        </p:nvSpPr>
        <p:spPr bwMode="auto">
          <a:xfrm>
            <a:off x="12263112"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20" name="Text Box 106"/>
          <p:cNvSpPr txBox="1">
            <a:spLocks noChangeArrowheads="1"/>
          </p:cNvSpPr>
          <p:nvPr/>
        </p:nvSpPr>
        <p:spPr bwMode="auto">
          <a:xfrm>
            <a:off x="-470754"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21" name="Text Box 107"/>
          <p:cNvSpPr txBox="1">
            <a:spLocks noChangeArrowheads="1"/>
          </p:cNvSpPr>
          <p:nvPr/>
        </p:nvSpPr>
        <p:spPr bwMode="auto">
          <a:xfrm>
            <a:off x="-470754"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22" name="Text Box 108"/>
          <p:cNvSpPr txBox="1">
            <a:spLocks noChangeArrowheads="1"/>
          </p:cNvSpPr>
          <p:nvPr/>
        </p:nvSpPr>
        <p:spPr bwMode="auto">
          <a:xfrm>
            <a:off x="12263112"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pic>
        <p:nvPicPr>
          <p:cNvPr id="23" name="Picture 110" descr="영문 로고"/>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4018" y="5880101"/>
            <a:ext cx="2747433" cy="754063"/>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4747" name="Rectangle 11"/>
          <p:cNvSpPr>
            <a:spLocks noGrp="1" noChangeArrowheads="1"/>
          </p:cNvSpPr>
          <p:nvPr>
            <p:ph type="ctrTitle"/>
          </p:nvPr>
        </p:nvSpPr>
        <p:spPr>
          <a:xfrm>
            <a:off x="334434" y="1628775"/>
            <a:ext cx="11521017" cy="1295400"/>
          </a:xfrm>
        </p:spPr>
        <p:txBody>
          <a:bodyPr/>
          <a:lstStyle>
            <a:lvl1pPr>
              <a:lnSpc>
                <a:spcPct val="80000"/>
              </a:lnSpc>
              <a:defRPr sz="5000">
                <a:solidFill>
                  <a:schemeClr val="accent1"/>
                </a:solidFill>
              </a:defRPr>
            </a:lvl1pPr>
          </a:lstStyle>
          <a:p>
            <a:pPr lvl="0"/>
            <a:r>
              <a:rPr lang="en-US" noProof="0"/>
              <a:t>Click to edit Master title style</a:t>
            </a:r>
            <a:endParaRPr lang="de-DE" altLang="ko-KR" noProof="0"/>
          </a:p>
        </p:txBody>
      </p:sp>
      <p:sp>
        <p:nvSpPr>
          <p:cNvPr id="1524748" name="Rectangle 12"/>
          <p:cNvSpPr>
            <a:spLocks noGrp="1" noChangeArrowheads="1"/>
          </p:cNvSpPr>
          <p:nvPr>
            <p:ph type="subTitle" idx="1"/>
          </p:nvPr>
        </p:nvSpPr>
        <p:spPr>
          <a:xfrm>
            <a:off x="334434" y="2852739"/>
            <a:ext cx="11521017" cy="928687"/>
          </a:xfrm>
        </p:spPr>
        <p:txBody>
          <a:bodyPr/>
          <a:lstStyle>
            <a:lvl1pPr marL="0" indent="0">
              <a:buFont typeface="Wingdings" panose="05000000000000000000" pitchFamily="2" charset="2"/>
              <a:buNone/>
              <a:defRPr sz="3000">
                <a:solidFill>
                  <a:schemeClr val="accent1"/>
                </a:solidFill>
              </a:defRPr>
            </a:lvl1pPr>
          </a:lstStyle>
          <a:p>
            <a:pPr lvl="0"/>
            <a:r>
              <a:rPr lang="en-US" noProof="0"/>
              <a:t>Click to edit Master subtitle style</a:t>
            </a:r>
          </a:p>
        </p:txBody>
      </p:sp>
    </p:spTree>
    <p:extLst>
      <p:ext uri="{BB962C8B-B14F-4D97-AF65-F5344CB8AC3E}">
        <p14:creationId xmlns:p14="http://schemas.microsoft.com/office/powerpoint/2010/main" val="199662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3920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6784" y="65089"/>
            <a:ext cx="2878667" cy="64595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334434" y="65089"/>
            <a:ext cx="8439151" cy="6459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8759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4434" y="65088"/>
            <a:ext cx="9410700" cy="769937"/>
          </a:xfrm>
        </p:spPr>
        <p:txBody>
          <a:bodyPr/>
          <a:lstStyle/>
          <a:p>
            <a:r>
              <a:rPr lang="en-US"/>
              <a:t>Click to edit Master title style</a:t>
            </a:r>
            <a:endParaRPr lang="en-SG"/>
          </a:p>
        </p:txBody>
      </p:sp>
      <p:sp>
        <p:nvSpPr>
          <p:cNvPr id="3" name="Table Placeholder 2"/>
          <p:cNvSpPr>
            <a:spLocks noGrp="1"/>
          </p:cNvSpPr>
          <p:nvPr>
            <p:ph type="tbl" idx="1"/>
          </p:nvPr>
        </p:nvSpPr>
        <p:spPr>
          <a:xfrm>
            <a:off x="334434" y="1196975"/>
            <a:ext cx="11521017" cy="5327650"/>
          </a:xfrm>
        </p:spPr>
        <p:txBody>
          <a:bodyPr/>
          <a:lstStyle/>
          <a:p>
            <a:pPr lvl="0"/>
            <a:endParaRPr lang="en-SG" noProof="0"/>
          </a:p>
        </p:txBody>
      </p:sp>
    </p:spTree>
    <p:extLst>
      <p:ext uri="{BB962C8B-B14F-4D97-AF65-F5344CB8AC3E}">
        <p14:creationId xmlns:p14="http://schemas.microsoft.com/office/powerpoint/2010/main" val="23989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4434" y="65089"/>
            <a:ext cx="11521017" cy="645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51107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C7169-6F09-47CF-91CB-224FAFBA1AC5}" type="datetime1">
              <a:rPr lang="en-US" smtClean="0">
                <a:solidFill>
                  <a:prstClr val="black">
                    <a:tint val="75000"/>
                  </a:prstClr>
                </a:solidFill>
              </a:rPr>
              <a:t>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 </a:t>
            </a:r>
          </a:p>
        </p:txBody>
      </p:sp>
      <p:sp>
        <p:nvSpPr>
          <p:cNvPr id="4" name="Slide Number Placeholder 3"/>
          <p:cNvSpPr>
            <a:spLocks noGrp="1"/>
          </p:cNvSpPr>
          <p:nvPr>
            <p:ph type="sldNum" sz="quarter" idx="12"/>
          </p:nvPr>
        </p:nvSpPr>
        <p:spPr/>
        <p:txBody>
          <a:bodyPr/>
          <a:lstStyle/>
          <a:p>
            <a:fld id="{98DF56BB-A552-4273-9D88-ABF832ED4E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0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2FF6F2-533F-4436-A494-F518547BE631}" type="datetime1">
              <a:rPr lang="en-US" smtClean="0">
                <a:solidFill>
                  <a:srgbClr val="55554A"/>
                </a:solidFill>
              </a:rPr>
              <a:t>1/20/18</a:t>
            </a:fld>
            <a:endParaRPr lang="en-US">
              <a:solidFill>
                <a:srgbClr val="55554A"/>
              </a:solidFill>
            </a:endParaRPr>
          </a:p>
        </p:txBody>
      </p:sp>
      <p:sp>
        <p:nvSpPr>
          <p:cNvPr id="5" name="Footer Placeholder 4"/>
          <p:cNvSpPr>
            <a:spLocks noGrp="1"/>
          </p:cNvSpPr>
          <p:nvPr>
            <p:ph type="ftr" sz="quarter" idx="11"/>
          </p:nvPr>
        </p:nvSpPr>
        <p:spPr/>
        <p:txBody>
          <a:bodyPr/>
          <a:lstStyle/>
          <a:p>
            <a:r>
              <a:rPr lang="en-US" dirty="0">
                <a:solidFill>
                  <a:srgbClr val="55554A"/>
                </a:solidFill>
              </a:rPr>
              <a:t> </a:t>
            </a:r>
          </a:p>
        </p:txBody>
      </p:sp>
      <p:sp>
        <p:nvSpPr>
          <p:cNvPr id="6" name="Slide Number Placeholder 5"/>
          <p:cNvSpPr>
            <a:spLocks noGrp="1"/>
          </p:cNvSpPr>
          <p:nvPr>
            <p:ph type="sldNum" sz="quarter" idx="12"/>
          </p:nvPr>
        </p:nvSpPr>
        <p:spPr/>
        <p:txBody>
          <a:bodyPr/>
          <a:lstStyle/>
          <a:p>
            <a:fld id="{EB4D4A2E-E7B6-47E6-BA93-6FF98390C3DC}" type="slidenum">
              <a:rPr lang="en-US" smtClean="0">
                <a:solidFill>
                  <a:srgbClr val="55554A"/>
                </a:solidFill>
              </a:rPr>
              <a:pPr/>
              <a:t>‹#›</a:t>
            </a:fld>
            <a:endParaRPr lang="en-US">
              <a:solidFill>
                <a:srgbClr val="55554A"/>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68660"/>
            <a:ext cx="3655505" cy="843578"/>
          </a:xfrm>
          <a:prstGeom prst="rect">
            <a:avLst/>
          </a:prstGeom>
        </p:spPr>
      </p:pic>
    </p:spTree>
    <p:extLst>
      <p:ext uri="{BB962C8B-B14F-4D97-AF65-F5344CB8AC3E}">
        <p14:creationId xmlns:p14="http://schemas.microsoft.com/office/powerpoint/2010/main" val="8547539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2FF6F2-533F-4436-A494-F518547BE631}" type="datetime1">
              <a:rPr lang="en-US" smtClean="0">
                <a:solidFill>
                  <a:srgbClr val="55554A"/>
                </a:solidFill>
              </a:rPr>
              <a:t>1/20/18</a:t>
            </a:fld>
            <a:endParaRPr lang="en-US">
              <a:solidFill>
                <a:srgbClr val="55554A"/>
              </a:solidFill>
            </a:endParaRPr>
          </a:p>
        </p:txBody>
      </p:sp>
      <p:sp>
        <p:nvSpPr>
          <p:cNvPr id="5" name="Footer Placeholder 4"/>
          <p:cNvSpPr>
            <a:spLocks noGrp="1"/>
          </p:cNvSpPr>
          <p:nvPr>
            <p:ph type="ftr" sz="quarter" idx="11"/>
          </p:nvPr>
        </p:nvSpPr>
        <p:spPr/>
        <p:txBody>
          <a:bodyPr/>
          <a:lstStyle/>
          <a:p>
            <a:r>
              <a:rPr lang="en-US" dirty="0">
                <a:solidFill>
                  <a:srgbClr val="55554A"/>
                </a:solidFill>
              </a:rPr>
              <a:t> </a:t>
            </a:r>
          </a:p>
        </p:txBody>
      </p:sp>
      <p:sp>
        <p:nvSpPr>
          <p:cNvPr id="6" name="Slide Number Placeholder 5"/>
          <p:cNvSpPr>
            <a:spLocks noGrp="1"/>
          </p:cNvSpPr>
          <p:nvPr>
            <p:ph type="sldNum" sz="quarter" idx="12"/>
          </p:nvPr>
        </p:nvSpPr>
        <p:spPr/>
        <p:txBody>
          <a:bodyPr/>
          <a:lstStyle/>
          <a:p>
            <a:fld id="{EB4D4A2E-E7B6-47E6-BA93-6FF98390C3DC}" type="slidenum">
              <a:rPr lang="en-US" smtClean="0">
                <a:solidFill>
                  <a:srgbClr val="55554A"/>
                </a:solidFill>
              </a:rPr>
              <a:pPr/>
              <a:t>‹#›</a:t>
            </a:fld>
            <a:endParaRPr lang="en-US">
              <a:solidFill>
                <a:srgbClr val="55554A"/>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68660"/>
            <a:ext cx="3655505" cy="843578"/>
          </a:xfrm>
          <a:prstGeom prst="rect">
            <a:avLst/>
          </a:prstGeom>
        </p:spPr>
      </p:pic>
    </p:spTree>
    <p:extLst>
      <p:ext uri="{BB962C8B-B14F-4D97-AF65-F5344CB8AC3E}">
        <p14:creationId xmlns:p14="http://schemas.microsoft.com/office/powerpoint/2010/main" val="82167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Verdana" charset="0"/>
              </a:defRPr>
            </a:lvl1pPr>
          </a:lstStyle>
          <a:p>
            <a:fld id="{DDFCA763-F1DB-A246-9394-7A0BE992F9E6}" type="datetime1">
              <a:rPr lang="en-US" altLang="x-none"/>
              <a:pPr/>
              <a:t>1/20/18</a:t>
            </a:fld>
            <a:endParaRPr lang="en-US" altLang="x-none"/>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mn-cs"/>
              </a:defRPr>
            </a:lvl1pPr>
          </a:lstStyle>
          <a:p>
            <a:pPr>
              <a:defRPr/>
            </a:pPr>
            <a:r>
              <a:rPr lang="en-US"/>
              <a:t> </a:t>
            </a:r>
          </a:p>
        </p:txBody>
      </p:sp>
      <p:sp>
        <p:nvSpPr>
          <p:cNvPr id="4" name="Slide Number Placeholder 3"/>
          <p:cNvSpPr>
            <a:spLocks noGrp="1"/>
          </p:cNvSpPr>
          <p:nvPr>
            <p:ph type="sldNum" sz="quarter" idx="12"/>
          </p:nvPr>
        </p:nvSpPr>
        <p:spPr/>
        <p:txBody>
          <a:bodyPr/>
          <a:lstStyle>
            <a:lvl1pPr eaLnBrk="0" hangingPunct="0">
              <a:defRPr>
                <a:latin typeface="Verdana" charset="0"/>
              </a:defRPr>
            </a:lvl1pPr>
          </a:lstStyle>
          <a:p>
            <a:fld id="{A316A440-6E94-124C-8C17-172B5D3B882C}" type="slidenum">
              <a:rPr lang="en-US" altLang="x-none"/>
              <a:pPr/>
              <a:t>‹#›</a:t>
            </a:fld>
            <a:endParaRPr lang="en-US" altLang="x-none"/>
          </a:p>
        </p:txBody>
      </p:sp>
    </p:spTree>
    <p:extLst>
      <p:ext uri="{BB962C8B-B14F-4D97-AF65-F5344CB8AC3E}">
        <p14:creationId xmlns:p14="http://schemas.microsoft.com/office/powerpoint/2010/main" val="38355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57540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4621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334433" y="1196975"/>
            <a:ext cx="5657851"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5485" y="1196975"/>
            <a:ext cx="5659967"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68939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2483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25124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0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2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125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236816"/>
            <a:ext cx="12192000" cy="369332"/>
          </a:xfrm>
          <a:prstGeom prst="rect">
            <a:avLst/>
          </a:prstGeom>
          <a:solidFill>
            <a:schemeClr val="accent2"/>
          </a:solidFill>
          <a:ln>
            <a:noFill/>
          </a:ln>
          <a:effectLst/>
          <a:extLst>
            <a:ext uri="{91240B29-F687-4F45-9708-019B960494DF}">
              <a14:hiddenLine xmlns:a14="http://schemas.microsoft.com/office/drawing/2010/main" w="9525">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en-SG"/>
          </a:p>
        </p:txBody>
      </p:sp>
      <p:sp>
        <p:nvSpPr>
          <p:cNvPr id="1027" name="Rectangle 4"/>
          <p:cNvSpPr>
            <a:spLocks noGrp="1" noChangeArrowheads="1"/>
          </p:cNvSpPr>
          <p:nvPr>
            <p:ph type="title"/>
          </p:nvPr>
        </p:nvSpPr>
        <p:spPr bwMode="auto">
          <a:xfrm>
            <a:off x="334434" y="65088"/>
            <a:ext cx="94107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de-DE"/>
              <a:t>Headline in Verdana 2</a:t>
            </a:r>
            <a:r>
              <a:rPr lang="de-DE" altLang="de-DE"/>
              <a:t>4</a:t>
            </a:r>
            <a:r>
              <a:rPr lang="en-US" altLang="de-DE"/>
              <a:t> pt gp</a:t>
            </a:r>
          </a:p>
        </p:txBody>
      </p:sp>
      <p:sp>
        <p:nvSpPr>
          <p:cNvPr id="1028" name="Rectangle 5"/>
          <p:cNvSpPr>
            <a:spLocks noGrp="1" noChangeArrowheads="1"/>
          </p:cNvSpPr>
          <p:nvPr>
            <p:ph type="body" idx="1"/>
          </p:nvPr>
        </p:nvSpPr>
        <p:spPr bwMode="auto">
          <a:xfrm>
            <a:off x="334434" y="1196975"/>
            <a:ext cx="1152101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Click to edit Master text styles 20pt</a:t>
            </a:r>
          </a:p>
          <a:p>
            <a:pPr lvl="1"/>
            <a:r>
              <a:rPr lang="en-US" altLang="de-DE"/>
              <a:t>Second level </a:t>
            </a:r>
            <a:r>
              <a:rPr lang="de-DE" altLang="de-DE"/>
              <a:t>20</a:t>
            </a:r>
            <a:r>
              <a:rPr lang="en-US" altLang="de-DE"/>
              <a:t>pt</a:t>
            </a:r>
          </a:p>
          <a:p>
            <a:pPr lvl="2"/>
            <a:r>
              <a:rPr lang="en-US" altLang="de-DE"/>
              <a:t>Third level </a:t>
            </a:r>
            <a:r>
              <a:rPr lang="de-DE" altLang="de-DE"/>
              <a:t>18</a:t>
            </a:r>
            <a:r>
              <a:rPr lang="en-US" altLang="de-DE"/>
              <a:t>pt</a:t>
            </a:r>
          </a:p>
          <a:p>
            <a:pPr lvl="3"/>
            <a:r>
              <a:rPr lang="en-US" altLang="de-DE"/>
              <a:t>Fourth level </a:t>
            </a:r>
            <a:r>
              <a:rPr lang="de-DE" altLang="de-DE"/>
              <a:t>16</a:t>
            </a:r>
            <a:r>
              <a:rPr lang="en-US" altLang="de-DE"/>
              <a:t>pt</a:t>
            </a:r>
          </a:p>
          <a:p>
            <a:pPr lvl="4"/>
            <a:r>
              <a:rPr lang="en-US" altLang="de-DE"/>
              <a:t>Fifth level </a:t>
            </a:r>
            <a:r>
              <a:rPr lang="de-DE" altLang="de-DE"/>
              <a:t>14</a:t>
            </a:r>
            <a:r>
              <a:rPr lang="en-US" altLang="de-DE"/>
              <a:t>pt</a:t>
            </a:r>
          </a:p>
        </p:txBody>
      </p:sp>
      <p:sp>
        <p:nvSpPr>
          <p:cNvPr id="1029" name="Text Box 20"/>
          <p:cNvSpPr txBox="1">
            <a:spLocks noChangeArrowheads="1"/>
          </p:cNvSpPr>
          <p:nvPr/>
        </p:nvSpPr>
        <p:spPr bwMode="auto">
          <a:xfrm>
            <a:off x="147313"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1030" name="Text Box 21"/>
          <p:cNvSpPr txBox="1">
            <a:spLocks noChangeArrowheads="1"/>
          </p:cNvSpPr>
          <p:nvPr/>
        </p:nvSpPr>
        <p:spPr bwMode="auto">
          <a:xfrm>
            <a:off x="5929267"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0.0</a:t>
            </a:r>
          </a:p>
        </p:txBody>
      </p:sp>
      <p:sp>
        <p:nvSpPr>
          <p:cNvPr id="1031" name="Text Box 22"/>
          <p:cNvSpPr txBox="1">
            <a:spLocks noChangeArrowheads="1"/>
          </p:cNvSpPr>
          <p:nvPr/>
        </p:nvSpPr>
        <p:spPr bwMode="auto">
          <a:xfrm>
            <a:off x="11664097" y="-29051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12.0</a:t>
            </a:r>
          </a:p>
        </p:txBody>
      </p:sp>
      <p:sp>
        <p:nvSpPr>
          <p:cNvPr id="1032" name="Text Box 42"/>
          <p:cNvSpPr txBox="1">
            <a:spLocks noChangeArrowheads="1"/>
          </p:cNvSpPr>
          <p:nvPr/>
        </p:nvSpPr>
        <p:spPr bwMode="auto">
          <a:xfrm>
            <a:off x="10200700" y="-290513"/>
            <a:ext cx="329234"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8.9</a:t>
            </a:r>
          </a:p>
        </p:txBody>
      </p:sp>
      <p:sp>
        <p:nvSpPr>
          <p:cNvPr id="1033" name="Text Box 89"/>
          <p:cNvSpPr txBox="1">
            <a:spLocks noChangeArrowheads="1"/>
          </p:cNvSpPr>
          <p:nvPr/>
        </p:nvSpPr>
        <p:spPr bwMode="auto">
          <a:xfrm>
            <a:off x="-470754"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34" name="Text Box 90"/>
          <p:cNvSpPr txBox="1">
            <a:spLocks noChangeArrowheads="1"/>
          </p:cNvSpPr>
          <p:nvPr/>
        </p:nvSpPr>
        <p:spPr bwMode="auto">
          <a:xfrm>
            <a:off x="12263112" y="739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7.18</a:t>
            </a:r>
          </a:p>
        </p:txBody>
      </p:sp>
      <p:sp>
        <p:nvSpPr>
          <p:cNvPr id="1035" name="Text Box 91"/>
          <p:cNvSpPr txBox="1">
            <a:spLocks noChangeArrowheads="1"/>
          </p:cNvSpPr>
          <p:nvPr/>
        </p:nvSpPr>
        <p:spPr bwMode="auto">
          <a:xfrm>
            <a:off x="12263112" y="66055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036" name="Text Box 92"/>
          <p:cNvSpPr txBox="1">
            <a:spLocks noChangeArrowheads="1"/>
          </p:cNvSpPr>
          <p:nvPr/>
        </p:nvSpPr>
        <p:spPr bwMode="auto">
          <a:xfrm>
            <a:off x="-470754" y="66341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9.20</a:t>
            </a:r>
          </a:p>
        </p:txBody>
      </p:sp>
      <p:sp>
        <p:nvSpPr>
          <p:cNvPr id="1037" name="Text Box 93"/>
          <p:cNvSpPr txBox="1">
            <a:spLocks noChangeArrowheads="1"/>
          </p:cNvSpPr>
          <p:nvPr/>
        </p:nvSpPr>
        <p:spPr bwMode="auto">
          <a:xfrm>
            <a:off x="12263112"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038" name="Text Box 94"/>
          <p:cNvSpPr txBox="1">
            <a:spLocks noChangeArrowheads="1"/>
          </p:cNvSpPr>
          <p:nvPr/>
        </p:nvSpPr>
        <p:spPr bwMode="auto">
          <a:xfrm>
            <a:off x="-470754" y="64214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8.60</a:t>
            </a:r>
          </a:p>
        </p:txBody>
      </p:sp>
      <p:sp>
        <p:nvSpPr>
          <p:cNvPr id="1039" name="Text Box 96"/>
          <p:cNvSpPr txBox="1">
            <a:spLocks noChangeArrowheads="1"/>
          </p:cNvSpPr>
          <p:nvPr/>
        </p:nvSpPr>
        <p:spPr bwMode="auto">
          <a:xfrm>
            <a:off x="12263112" y="56292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040" name="Text Box 102"/>
          <p:cNvSpPr txBox="1">
            <a:spLocks noChangeArrowheads="1"/>
          </p:cNvSpPr>
          <p:nvPr/>
        </p:nvSpPr>
        <p:spPr bwMode="auto">
          <a:xfrm>
            <a:off x="-470754"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1041" name="Text Box 103"/>
          <p:cNvSpPr txBox="1">
            <a:spLocks noChangeArrowheads="1"/>
          </p:cNvSpPr>
          <p:nvPr/>
        </p:nvSpPr>
        <p:spPr bwMode="auto">
          <a:xfrm>
            <a:off x="-470754" y="563403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6.40</a:t>
            </a:r>
          </a:p>
        </p:txBody>
      </p:sp>
      <p:sp>
        <p:nvSpPr>
          <p:cNvPr id="1042" name="Text Box 108"/>
          <p:cNvSpPr txBox="1">
            <a:spLocks noChangeArrowheads="1"/>
          </p:cNvSpPr>
          <p:nvPr/>
        </p:nvSpPr>
        <p:spPr bwMode="auto">
          <a:xfrm>
            <a:off x="12263112"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1043" name="Text Box 109"/>
          <p:cNvSpPr txBox="1">
            <a:spLocks noChangeArrowheads="1"/>
          </p:cNvSpPr>
          <p:nvPr/>
        </p:nvSpPr>
        <p:spPr bwMode="auto">
          <a:xfrm>
            <a:off x="-470754" y="8778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6.80</a:t>
            </a:r>
          </a:p>
        </p:txBody>
      </p:sp>
      <p:sp>
        <p:nvSpPr>
          <p:cNvPr id="1044" name="Text Box 112"/>
          <p:cNvSpPr txBox="1">
            <a:spLocks noChangeArrowheads="1"/>
          </p:cNvSpPr>
          <p:nvPr/>
        </p:nvSpPr>
        <p:spPr bwMode="auto">
          <a:xfrm>
            <a:off x="12263112" y="1093788"/>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6.20</a:t>
            </a:r>
          </a:p>
        </p:txBody>
      </p:sp>
      <p:sp>
        <p:nvSpPr>
          <p:cNvPr id="1045" name="Text Box 113"/>
          <p:cNvSpPr txBox="1">
            <a:spLocks noChangeArrowheads="1"/>
          </p:cNvSpPr>
          <p:nvPr/>
        </p:nvSpPr>
        <p:spPr bwMode="auto">
          <a:xfrm>
            <a:off x="12269463" y="1501775"/>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046" name="Text Box 114"/>
          <p:cNvSpPr txBox="1">
            <a:spLocks noChangeArrowheads="1"/>
          </p:cNvSpPr>
          <p:nvPr/>
        </p:nvSpPr>
        <p:spPr bwMode="auto">
          <a:xfrm>
            <a:off x="-470754" y="1528763"/>
            <a:ext cx="386942" cy="202236"/>
          </a:xfrm>
          <a:prstGeom prst="rect">
            <a:avLst/>
          </a:prstGeom>
          <a:noFill/>
          <a:ln>
            <a:noFill/>
          </a:ln>
          <a:effectLst/>
          <a:extLst>
            <a:ext uri="{909E8E84-426E-40DD-AFC4-6F175D3DCCD1}">
              <a14:hiddenFill xmlns:a14="http://schemas.microsoft.com/office/drawing/2010/main">
                <a:solidFill>
                  <a:srgbClr val="BDCBE4"/>
                </a:solidFill>
              </a14:hiddenFill>
            </a:ext>
            <a:ext uri="{91240B29-F687-4F45-9708-019B960494DF}">
              <a14:hiddenLine xmlns:a14="http://schemas.microsoft.com/office/drawing/2010/main" w="9525" algn="ctr">
                <a:solidFill>
                  <a:srgbClr val="001E6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ko-KR" sz="700">
                <a:ea typeface="Gulim" panose="020B0600000101010101" pitchFamily="34" charset="-127"/>
              </a:rPr>
              <a:t>5.00</a:t>
            </a:r>
          </a:p>
        </p:txBody>
      </p:sp>
      <p:sp>
        <p:nvSpPr>
          <p:cNvPr id="1047" name="Rectangle 117"/>
          <p:cNvSpPr>
            <a:spLocks noChangeArrowheads="1"/>
          </p:cNvSpPr>
          <p:nvPr/>
        </p:nvSpPr>
        <p:spPr bwMode="auto">
          <a:xfrm>
            <a:off x="11343262" y="6592889"/>
            <a:ext cx="643423" cy="21762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r">
              <a:defRPr/>
            </a:pPr>
            <a:r>
              <a:rPr lang="en-US" sz="800">
                <a:solidFill>
                  <a:srgbClr val="808080"/>
                </a:solidFill>
              </a:rPr>
              <a:t>Page </a:t>
            </a:r>
            <a:fld id="{F3D5B8EB-5FCB-47A4-B127-B8ADC4C4563B}" type="slidenum">
              <a:rPr lang="en-US" sz="800" smtClean="0">
                <a:solidFill>
                  <a:srgbClr val="808080"/>
                </a:solidFill>
              </a:rPr>
              <a:pPr algn="r">
                <a:defRPr/>
              </a:pPr>
              <a:t>‹#›</a:t>
            </a:fld>
            <a:endParaRPr lang="en-US" sz="800">
              <a:solidFill>
                <a:srgbClr val="808080"/>
              </a:solidFill>
            </a:endParaRPr>
          </a:p>
        </p:txBody>
      </p:sp>
      <p:sp>
        <p:nvSpPr>
          <p:cNvPr id="1048" name="Rectangle 118"/>
          <p:cNvSpPr>
            <a:spLocks noChangeArrowheads="1"/>
          </p:cNvSpPr>
          <p:nvPr/>
        </p:nvSpPr>
        <p:spPr bwMode="auto">
          <a:xfrm>
            <a:off x="334434" y="6640514"/>
            <a:ext cx="1344084" cy="17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eaLnBrk="1" hangingPunct="1">
              <a:defRPr/>
            </a:pPr>
            <a:fld id="{D7A5C195-C89C-4F6D-A06D-8022F672B366}" type="datetime1">
              <a:rPr lang="en-US" sz="800" smtClean="0">
                <a:solidFill>
                  <a:srgbClr val="808080"/>
                </a:solidFill>
              </a:rPr>
              <a:pPr algn="l" eaLnBrk="1" hangingPunct="1">
                <a:defRPr/>
              </a:pPr>
              <a:t>1/20/18</a:t>
            </a:fld>
            <a:endParaRPr lang="en-US" sz="800">
              <a:solidFill>
                <a:srgbClr val="808080"/>
              </a:solidFill>
            </a:endParaRPr>
          </a:p>
        </p:txBody>
      </p:sp>
      <p:sp>
        <p:nvSpPr>
          <p:cNvPr id="1049" name="Text Box 119"/>
          <p:cNvSpPr txBox="1">
            <a:spLocks noChangeArrowheads="1"/>
          </p:cNvSpPr>
          <p:nvPr/>
        </p:nvSpPr>
        <p:spPr bwMode="auto">
          <a:xfrm>
            <a:off x="3503085" y="6591301"/>
            <a:ext cx="7080249" cy="2176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l">
              <a:defRPr/>
            </a:pPr>
            <a:r>
              <a:rPr lang="en-US" sz="800">
                <a:solidFill>
                  <a:srgbClr val="808080"/>
                </a:solidFill>
              </a:rPr>
              <a:t>Copyright © Morko Co.,Ltd. All rights reserved. </a:t>
            </a:r>
          </a:p>
        </p:txBody>
      </p:sp>
      <p:pic>
        <p:nvPicPr>
          <p:cNvPr id="1050" name="Picture 120" descr="영문 로고"/>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9518" y="166689"/>
            <a:ext cx="2434167" cy="66833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8"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865188" rtl="0" eaLnBrk="0" fontAlgn="base" hangingPunct="0">
        <a:lnSpc>
          <a:spcPct val="90000"/>
        </a:lnSpc>
        <a:spcBef>
          <a:spcPct val="0"/>
        </a:spcBef>
        <a:spcAft>
          <a:spcPct val="0"/>
        </a:spcAft>
        <a:defRPr sz="2400" kern="1200">
          <a:solidFill>
            <a:srgbClr val="003366"/>
          </a:solidFill>
          <a:latin typeface="+mj-lt"/>
          <a:ea typeface="+mj-ea"/>
          <a:cs typeface="+mj-cs"/>
        </a:defRPr>
      </a:lvl1pPr>
      <a:lvl2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2pPr>
      <a:lvl3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3pPr>
      <a:lvl4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4pPr>
      <a:lvl5pPr algn="l" defTabSz="865188" rtl="0" eaLnBrk="0" fontAlgn="base" hangingPunct="0">
        <a:lnSpc>
          <a:spcPct val="90000"/>
        </a:lnSpc>
        <a:spcBef>
          <a:spcPct val="0"/>
        </a:spcBef>
        <a:spcAft>
          <a:spcPct val="0"/>
        </a:spcAft>
        <a:defRPr sz="2400">
          <a:solidFill>
            <a:srgbClr val="003366"/>
          </a:solidFill>
          <a:latin typeface="Verdana" panose="020B0604030504040204" pitchFamily="34" charset="0"/>
        </a:defRPr>
      </a:lvl5pPr>
      <a:lvl6pPr marL="457200" algn="l" defTabSz="865188" rtl="0" fontAlgn="base">
        <a:lnSpc>
          <a:spcPct val="90000"/>
        </a:lnSpc>
        <a:spcBef>
          <a:spcPct val="0"/>
        </a:spcBef>
        <a:spcAft>
          <a:spcPct val="0"/>
        </a:spcAft>
        <a:defRPr sz="2400">
          <a:solidFill>
            <a:srgbClr val="003366"/>
          </a:solidFill>
          <a:latin typeface="Verdana" panose="020B0604030504040204" pitchFamily="34" charset="0"/>
        </a:defRPr>
      </a:lvl6pPr>
      <a:lvl7pPr marL="914400" algn="l" defTabSz="865188" rtl="0" fontAlgn="base">
        <a:lnSpc>
          <a:spcPct val="90000"/>
        </a:lnSpc>
        <a:spcBef>
          <a:spcPct val="0"/>
        </a:spcBef>
        <a:spcAft>
          <a:spcPct val="0"/>
        </a:spcAft>
        <a:defRPr sz="2400">
          <a:solidFill>
            <a:srgbClr val="003366"/>
          </a:solidFill>
          <a:latin typeface="Verdana" panose="020B0604030504040204" pitchFamily="34" charset="0"/>
        </a:defRPr>
      </a:lvl7pPr>
      <a:lvl8pPr marL="1371600" algn="l" defTabSz="865188" rtl="0" fontAlgn="base">
        <a:lnSpc>
          <a:spcPct val="90000"/>
        </a:lnSpc>
        <a:spcBef>
          <a:spcPct val="0"/>
        </a:spcBef>
        <a:spcAft>
          <a:spcPct val="0"/>
        </a:spcAft>
        <a:defRPr sz="2400">
          <a:solidFill>
            <a:srgbClr val="003366"/>
          </a:solidFill>
          <a:latin typeface="Verdana" panose="020B0604030504040204" pitchFamily="34" charset="0"/>
        </a:defRPr>
      </a:lvl8pPr>
      <a:lvl9pPr marL="1828800" algn="l" defTabSz="865188" rtl="0" fontAlgn="base">
        <a:lnSpc>
          <a:spcPct val="90000"/>
        </a:lnSpc>
        <a:spcBef>
          <a:spcPct val="0"/>
        </a:spcBef>
        <a:spcAft>
          <a:spcPct val="0"/>
        </a:spcAft>
        <a:defRPr sz="2400">
          <a:solidFill>
            <a:srgbClr val="003366"/>
          </a:solidFill>
          <a:latin typeface="Verdana" panose="020B0604030504040204" pitchFamily="34" charset="0"/>
        </a:defRPr>
      </a:lvl9pPr>
    </p:titleStyle>
    <p:bodyStyle>
      <a:lvl1pPr marL="274638" indent="-274638" algn="l" defTabSz="865188" rtl="0" eaLnBrk="0" fontAlgn="base" hangingPunct="0">
        <a:spcBef>
          <a:spcPct val="0"/>
        </a:spcBef>
        <a:spcAft>
          <a:spcPct val="0"/>
        </a:spcAft>
        <a:buClr>
          <a:schemeClr val="folHlink"/>
        </a:buClr>
        <a:buFont typeface="Wingdings" panose="05000000000000000000" pitchFamily="2" charset="2"/>
        <a:buChar char="n"/>
        <a:defRPr sz="2000" kern="1200">
          <a:solidFill>
            <a:srgbClr val="00214A"/>
          </a:solidFill>
          <a:latin typeface="+mn-lt"/>
          <a:ea typeface="+mn-ea"/>
          <a:cs typeface="+mn-cs"/>
        </a:defRPr>
      </a:lvl1pPr>
      <a:lvl2pPr marL="554038" indent="-277813" algn="l" defTabSz="865188" rtl="0" eaLnBrk="0" fontAlgn="base" hangingPunct="0">
        <a:spcBef>
          <a:spcPct val="0"/>
        </a:spcBef>
        <a:spcAft>
          <a:spcPct val="0"/>
        </a:spcAft>
        <a:buClr>
          <a:schemeClr val="folHlink"/>
        </a:buClr>
        <a:buFont typeface="Wingdings" panose="05000000000000000000" pitchFamily="2" charset="2"/>
        <a:buChar char="n"/>
        <a:defRPr sz="2000" kern="1200">
          <a:solidFill>
            <a:srgbClr val="00214A"/>
          </a:solidFill>
          <a:latin typeface="+mn-lt"/>
          <a:ea typeface="+mn-ea"/>
          <a:cs typeface="+mn-cs"/>
        </a:defRPr>
      </a:lvl2pPr>
      <a:lvl3pPr marL="895350" indent="-339725" algn="l" defTabSz="865188" rtl="0" eaLnBrk="0" fontAlgn="base" hangingPunct="0">
        <a:lnSpc>
          <a:spcPct val="120000"/>
        </a:lnSpc>
        <a:spcBef>
          <a:spcPct val="0"/>
        </a:spcBef>
        <a:spcAft>
          <a:spcPct val="0"/>
        </a:spcAft>
        <a:buClr>
          <a:schemeClr val="folHlink"/>
        </a:buClr>
        <a:buFont typeface="Wingdings" panose="05000000000000000000" pitchFamily="2" charset="2"/>
        <a:buChar char="o"/>
        <a:defRPr kern="1200">
          <a:solidFill>
            <a:srgbClr val="00214A"/>
          </a:solidFill>
          <a:latin typeface="+mn-lt"/>
          <a:ea typeface="+mn-ea"/>
          <a:cs typeface="+mn-cs"/>
        </a:defRPr>
      </a:lvl3pPr>
      <a:lvl4pPr marL="1163638" indent="-266700" algn="l" defTabSz="865188" rtl="0" eaLnBrk="0" fontAlgn="base" hangingPunct="0">
        <a:lnSpc>
          <a:spcPct val="120000"/>
        </a:lnSpc>
        <a:spcBef>
          <a:spcPct val="0"/>
        </a:spcBef>
        <a:spcAft>
          <a:spcPct val="0"/>
        </a:spcAft>
        <a:buClr>
          <a:schemeClr val="folHlink"/>
        </a:buClr>
        <a:buFont typeface="Verdana" panose="020B0604030504040204" pitchFamily="34" charset="0"/>
        <a:buChar char="–"/>
        <a:defRPr sz="1600" kern="1200">
          <a:solidFill>
            <a:srgbClr val="00214A"/>
          </a:solidFill>
          <a:latin typeface="+mn-lt"/>
          <a:ea typeface="+mn-ea"/>
          <a:cs typeface="+mn-cs"/>
        </a:defRPr>
      </a:lvl4pPr>
      <a:lvl5pPr marL="1433513" indent="-268288" algn="l" defTabSz="865188" rtl="0" eaLnBrk="0" fontAlgn="base" hangingPunct="0">
        <a:lnSpc>
          <a:spcPct val="120000"/>
        </a:lnSpc>
        <a:spcBef>
          <a:spcPct val="0"/>
        </a:spcBef>
        <a:spcAft>
          <a:spcPct val="0"/>
        </a:spcAft>
        <a:buClr>
          <a:schemeClr val="folHlink"/>
        </a:buClr>
        <a:buFont typeface="Verdana" panose="020B0604030504040204" pitchFamily="34" charset="0"/>
        <a:buChar char="–"/>
        <a:defRPr sz="1400" kern="1200">
          <a:solidFill>
            <a:srgbClr val="0021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6439676-921E-4C7A-97A4-153836A8EF5C}" type="datetime1">
              <a:rPr lang="en-US" smtClean="0">
                <a:solidFill>
                  <a:prstClr val="black">
                    <a:tint val="75000"/>
                  </a:prstClr>
                </a:solidFill>
                <a:latin typeface="Calibri"/>
              </a:rPr>
              <a:t>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a:solidFill>
                  <a:prstClr val="black">
                    <a:tint val="75000"/>
                  </a:prstClr>
                </a:solidFill>
                <a:latin typeface="Calibri"/>
              </a:rPr>
              <a:t>russ@orangeultrasonics.com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8DF56BB-A552-4273-9D88-ABF832ED4EE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129640"/>
      </p:ext>
    </p:extLst>
  </p:cSld>
  <p:clrMap bg1="lt1" tx1="dk1" bg2="lt2" tx2="dk2" accent1="accent1" accent2="accent2" accent3="accent3" accent4="accent4" accent5="accent5" accent6="accent6" hlink="hlink" folHlink="folHlink"/>
  <p:sldLayoutIdLst>
    <p:sldLayoutId id="2147483770" r:id="rId1"/>
    <p:sldLayoutId id="214748378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12192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8" name="Rectangle 7"/>
          <p:cNvSpPr/>
          <p:nvPr/>
        </p:nvSpPr>
        <p:spPr>
          <a:xfrm>
            <a:off x="0" y="167641"/>
            <a:ext cx="12192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609600" y="182880"/>
            <a:ext cx="10972800" cy="11116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eaLnBrk="1" fontAlgn="auto" hangingPunct="1">
              <a:spcBef>
                <a:spcPts val="0"/>
              </a:spcBef>
              <a:spcAft>
                <a:spcPts val="0"/>
              </a:spcAft>
            </a:pPr>
            <a:fld id="{6EA401D1-197B-418E-84BC-A4CDB219C6E3}" type="datetime1">
              <a:rPr lang="en-US" smtClean="0">
                <a:solidFill>
                  <a:srgbClr val="55554A"/>
                </a:solidFill>
                <a:latin typeface="Franklin Gothic Book"/>
              </a:rPr>
              <a:t>1/20/18</a:t>
            </a:fld>
            <a:endParaRPr lang="en-US">
              <a:solidFill>
                <a:srgbClr val="55554A"/>
              </a:solidFill>
              <a:latin typeface="Franklin Gothic Book"/>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eaLnBrk="1" fontAlgn="auto" hangingPunct="1">
              <a:spcBef>
                <a:spcPts val="0"/>
              </a:spcBef>
              <a:spcAft>
                <a:spcPts val="0"/>
              </a:spcAft>
            </a:pPr>
            <a:r>
              <a:rPr lang="en-US" dirty="0">
                <a:solidFill>
                  <a:srgbClr val="55554A"/>
                </a:solidFill>
                <a:latin typeface="Franklin Gothic Book"/>
              </a:rPr>
              <a:t>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eaLnBrk="1" fontAlgn="auto" hangingPunct="1">
              <a:spcBef>
                <a:spcPts val="0"/>
              </a:spcBef>
              <a:spcAft>
                <a:spcPts val="0"/>
              </a:spcAft>
            </a:pPr>
            <a:fld id="{EB4D4A2E-E7B6-47E6-BA93-6FF98390C3DC}" type="slidenum">
              <a:rPr lang="en-US" smtClean="0">
                <a:solidFill>
                  <a:srgbClr val="55554A"/>
                </a:solidFill>
                <a:latin typeface="Franklin Gothic Book"/>
              </a:rPr>
              <a:pPr eaLnBrk="1" fontAlgn="auto" hangingPunct="1">
                <a:spcBef>
                  <a:spcPts val="0"/>
                </a:spcBef>
                <a:spcAft>
                  <a:spcPts val="0"/>
                </a:spcAft>
              </a:pPr>
              <a:t>‹#›</a:t>
            </a:fld>
            <a:endParaRPr lang="en-US">
              <a:solidFill>
                <a:srgbClr val="55554A"/>
              </a:solidFill>
              <a:latin typeface="Franklin Gothic Book"/>
            </a:endParaRPr>
          </a:p>
        </p:txBody>
      </p:sp>
      <p:sp>
        <p:nvSpPr>
          <p:cNvPr id="9" name="Rectangle 8"/>
          <p:cNvSpPr/>
          <p:nvPr/>
        </p:nvSpPr>
        <p:spPr>
          <a:xfrm>
            <a:off x="0" y="1368552"/>
            <a:ext cx="12192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73664044"/>
      </p:ext>
    </p:extLst>
  </p:cSld>
  <p:clrMap bg1="lt1" tx1="dk1" bg2="lt2" tx2="dk2" accent1="accent1" accent2="accent2" accent3="accent3" accent4="accent4" accent5="accent5" accent6="accent6" hlink="hlink" folHlink="folHlink"/>
  <p:sldLayoutIdLst>
    <p:sldLayoutId id="2147483776" r:id="rId1"/>
    <p:sldLayoutId id="214748378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4.jpe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2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hyperlink" Target="http://rds.yahoo.com/_ylt=A0oGkxxmD7RLJikBraFXNyoA;_ylu=X3oDMTB1cnIwcm1pBHNlYwNzYwRjb2xvA3NrMQR2dGlkA01BUDAwOF85MQ--/SIG=1lgtohtic/EXP=1270178022/**http:/images.search.yahoo.com/images/view?back=http://search.yahoo.com/search?ei=UTF-8&amp;p=gs+caltex+logo&amp;w=232&amp;h=153&amp;imgurl=www.yourindustrynews.com/upload_images/GS_Caltex_Logo.JPG&amp;size=6.9kB&amp;name=GS+Caltex+Logo+JPG&amp;rcurl=http://www.yourindustrynews.com/news_item.php?newsID=22979&amp;rurl=http://www.yourindustrynews.com/news_item.php?newsID=22979&amp;p=gs+caltex+logo&amp;type=jpeg&amp;no=1&amp;tt=3&amp;oid=7d212c96a4b562fc&amp;tit=GS+Caltex+Logo+++www+yourpetrochemicalnews+com&amp;sigr=11qsf07lq&amp;sigi=11ppjqjad&amp;sigb=11olr9dui&amp;fr=slv8-msgr" TargetMode="External"/><Relationship Id="rId7" Type="http://schemas.openxmlformats.org/officeDocument/2006/relationships/image" Target="../media/image58.pn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27.xml"/><Relationship Id="rId16" Type="http://schemas.openxmlformats.org/officeDocument/2006/relationships/image" Target="../media/image67.png"/><Relationship Id="rId20" Type="http://schemas.openxmlformats.org/officeDocument/2006/relationships/image" Target="../media/image71.jpeg"/><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png"/><Relationship Id="rId19" Type="http://schemas.openxmlformats.org/officeDocument/2006/relationships/image" Target="../media/image70.tiff"/><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hyperlink" Target="http://rds.yahoo.com/_ylt=A0oGkxxmD7RLJikBraFXNyoA;_ylu=X3oDMTB1cnIwcm1pBHNlYwNzYwRjb2xvA3NrMQR2dGlkA01BUDAwOF85MQ--/SIG=1lgtohtic/EXP=1270178022/**http:/images.search.yahoo.com/images/view?back=http://search.yahoo.com/search?ei=UTF-8&amp;p=gs+caltex+logo&amp;w=232&amp;h=153&amp;imgurl=www.yourindustrynews.com/upload_images/GS_Caltex_Logo.JPG&amp;size=6.9kB&amp;name=GS+Caltex+Logo+JPG&amp;rcurl=http://www.yourindustrynews.com/news_item.php?newsID=22979&amp;rurl=http://www.yourindustrynews.com/news_item.php?newsID=22979&amp;p=gs+caltex+logo&amp;type=jpeg&amp;no=1&amp;tt=3&amp;oid=7d212c96a4b562fc&amp;tit=GS+Caltex+Logo+++www+yourpetrochemicalnews+com&amp;sigr=11qsf07lq&amp;sigi=11ppjqjad&amp;sigb=11olr9dui&amp;fr=slv8-msgr" TargetMode="External"/><Relationship Id="rId7" Type="http://schemas.openxmlformats.org/officeDocument/2006/relationships/image" Target="../media/image58.pn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37.xml"/><Relationship Id="rId16" Type="http://schemas.openxmlformats.org/officeDocument/2006/relationships/image" Target="../media/image67.png"/><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89.jpg"/></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9.emf"/><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diagramLayout" Target="../diagrams/layout4.xml"/><Relationship Id="rId7" Type="http://schemas.openxmlformats.org/officeDocument/2006/relationships/image" Target="../media/image99.emf"/><Relationship Id="rId12" Type="http://schemas.openxmlformats.org/officeDocument/2006/relationships/image" Target="../media/image97.pn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11" Type="http://schemas.openxmlformats.org/officeDocument/2006/relationships/image" Target="../media/image96.png"/><Relationship Id="rId5" Type="http://schemas.openxmlformats.org/officeDocument/2006/relationships/diagramColors" Target="../diagrams/colors4.xml"/><Relationship Id="rId10" Type="http://schemas.openxmlformats.org/officeDocument/2006/relationships/image" Target="../media/image95.emf"/><Relationship Id="rId4" Type="http://schemas.openxmlformats.org/officeDocument/2006/relationships/diagramQuickStyle" Target="../diagrams/quickStyle4.xml"/><Relationship Id="rId9" Type="http://schemas.openxmlformats.org/officeDocument/2006/relationships/image" Target="../media/image94.png"/></Relationships>
</file>

<file path=ppt/slides/_rels/slide64.xml.rels><?xml version="1.0" encoding="UTF-8" standalone="yes"?>
<Relationships xmlns="http://schemas.openxmlformats.org/package/2006/relationships"><Relationship Id="rId8" Type="http://schemas.openxmlformats.org/officeDocument/2006/relationships/image" Target="../media/image105.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5.tiff"/><Relationship Id="rId1" Type="http://schemas.openxmlformats.org/officeDocument/2006/relationships/slideLayout" Target="../slideLayouts/slideLayout15.xml"/><Relationship Id="rId5" Type="http://schemas.openxmlformats.org/officeDocument/2006/relationships/image" Target="../media/image118.tiff"/><Relationship Id="rId4" Type="http://schemas.openxmlformats.org/officeDocument/2006/relationships/image" Target="../media/image117.tiff"/></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988" y="5347134"/>
            <a:ext cx="5942857" cy="1371429"/>
          </a:xfrm>
          <a:prstGeom prst="rect">
            <a:avLst/>
          </a:prstGeom>
          <a:ln>
            <a:noFill/>
          </a:ln>
          <a:effectLst>
            <a:outerShdw blurRad="190500" algn="tl" rotWithShape="0">
              <a:srgbClr val="000000">
                <a:alpha val="70000"/>
              </a:srgbClr>
            </a:outerShdw>
          </a:effectLst>
        </p:spPr>
      </p:pic>
      <p:sp>
        <p:nvSpPr>
          <p:cNvPr id="2" name="TextBox 1"/>
          <p:cNvSpPr txBox="1"/>
          <p:nvPr/>
        </p:nvSpPr>
        <p:spPr>
          <a:xfrm>
            <a:off x="2495600" y="1592796"/>
            <a:ext cx="9145016" cy="1323439"/>
          </a:xfrm>
          <a:prstGeom prst="rect">
            <a:avLst/>
          </a:prstGeom>
          <a:noFill/>
        </p:spPr>
        <p:txBody>
          <a:bodyPr wrap="square" rtlCol="0">
            <a:spAutoFit/>
          </a:bodyPr>
          <a:lstStyle/>
          <a:p>
            <a:r>
              <a:rPr lang="en-US" sz="4000" dirty="0">
                <a:solidFill>
                  <a:schemeClr val="bg1"/>
                </a:solidFill>
              </a:rPr>
              <a:t>We Welcome: </a:t>
            </a:r>
          </a:p>
          <a:p>
            <a:endParaRPr lang="en-US" sz="4000" dirty="0">
              <a:solidFill>
                <a:schemeClr val="bg1"/>
              </a:solidFill>
            </a:endParaRPr>
          </a:p>
        </p:txBody>
      </p:sp>
    </p:spTree>
    <p:extLst>
      <p:ext uri="{BB962C8B-B14F-4D97-AF65-F5344CB8AC3E}">
        <p14:creationId xmlns:p14="http://schemas.microsoft.com/office/powerpoint/2010/main" val="234275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9" name="Picture 8" descr="정유3과1사진"/>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737" b="8253"/>
          <a:stretch/>
        </p:blipFill>
        <p:spPr>
          <a:xfrm>
            <a:off x="0" y="16112"/>
            <a:ext cx="13839679" cy="68418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10956540" y="548680"/>
            <a:ext cx="921579" cy="90010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019436" y="1349837"/>
            <a:ext cx="4716524" cy="2062103"/>
          </a:xfrm>
          <a:prstGeom prst="rect">
            <a:avLst/>
          </a:prstGeom>
          <a:solidFill>
            <a:srgbClr val="F2F2F2">
              <a:alpha val="69804"/>
            </a:srgbClr>
          </a:solidFill>
        </p:spPr>
        <p:txBody>
          <a:bodyPr wrap="square" rtlCol="0">
            <a:spAutoFit/>
          </a:bodyPr>
          <a:lstStyle/>
          <a:p>
            <a:r>
              <a:rPr lang="en-US" sz="3200" dirty="0"/>
              <a:t>What if we could skip a regular cleaning interval on this entire heat-train? </a:t>
            </a:r>
          </a:p>
        </p:txBody>
      </p:sp>
      <p:sp>
        <p:nvSpPr>
          <p:cNvPr id="6" name="TextBox 5"/>
          <p:cNvSpPr txBox="1"/>
          <p:nvPr/>
        </p:nvSpPr>
        <p:spPr>
          <a:xfrm>
            <a:off x="3575720" y="5077501"/>
            <a:ext cx="4716524" cy="1569660"/>
          </a:xfrm>
          <a:prstGeom prst="rect">
            <a:avLst/>
          </a:prstGeom>
          <a:solidFill>
            <a:srgbClr val="F2F2F2">
              <a:alpha val="70196"/>
            </a:srgbClr>
          </a:solidFill>
        </p:spPr>
        <p:txBody>
          <a:bodyPr wrap="square" rtlCol="0">
            <a:spAutoFit/>
          </a:bodyPr>
          <a:lstStyle/>
          <a:p>
            <a:r>
              <a:rPr lang="en-US" sz="3200" dirty="0">
                <a:solidFill>
                  <a:schemeClr val="accent6">
                    <a:lumMod val="75000"/>
                  </a:schemeClr>
                </a:solidFill>
              </a:rPr>
              <a:t>How would this impact our overall profitability?  </a:t>
            </a:r>
          </a:p>
        </p:txBody>
      </p:sp>
      <p:sp>
        <p:nvSpPr>
          <p:cNvPr id="5" name="Cloud Callout 4"/>
          <p:cNvSpPr/>
          <p:nvPr/>
        </p:nvSpPr>
        <p:spPr>
          <a:xfrm>
            <a:off x="6763792" y="690861"/>
            <a:ext cx="3943518" cy="2369240"/>
          </a:xfrm>
          <a:prstGeom prst="cloudCallout">
            <a:avLst/>
          </a:prstGeom>
          <a:solidFill>
            <a:schemeClr val="accent6">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charset="0"/>
                <a:ea typeface="Verdana" charset="0"/>
                <a:cs typeface="Verdana" charset="0"/>
              </a:rPr>
              <a:t>How much water can we save?</a:t>
            </a:r>
          </a:p>
        </p:txBody>
      </p:sp>
    </p:spTree>
    <p:extLst>
      <p:ext uri="{BB962C8B-B14F-4D97-AF65-F5344CB8AC3E}">
        <p14:creationId xmlns:p14="http://schemas.microsoft.com/office/powerpoint/2010/main" val="199063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22" name="Rectangle 21"/>
          <p:cNvSpPr/>
          <p:nvPr/>
        </p:nvSpPr>
        <p:spPr>
          <a:xfrm>
            <a:off x="544228" y="3138613"/>
            <a:ext cx="4752528" cy="317009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W</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orks</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in-line, 24hrs/7days/</a:t>
            </a:r>
            <a:r>
              <a:rPr kumimoji="0" lang="en-U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wk</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Strategically</a:t>
            </a:r>
            <a:r>
              <a:rPr kumimoji="0" lang="en-US" sz="20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positioned ultrasonic transducers are affixed directly to the </a:t>
            </a:r>
            <a:r>
              <a:rPr kumimoji="0" lang="en-US" sz="2000" b="0" i="0" u="none" strike="noStrike" kern="0" cap="none" spc="0" normalizeH="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tubesheet</a:t>
            </a:r>
            <a:r>
              <a:rPr kumimoji="0" lang="en-US" sz="20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Converts</a:t>
            </a:r>
            <a:r>
              <a:rPr kumimoji="0" lang="en-US" sz="20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electrical into </a:t>
            </a:r>
            <a:r>
              <a:rPr lang="en-US" sz="20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mechanical energy which mitigates fouling on the heat transfer surfaces.</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3" descr="USPhxCIRCLES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940" y="1571949"/>
            <a:ext cx="6192688" cy="55476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p:nvPr/>
        </p:nvSpPr>
        <p:spPr>
          <a:xfrm>
            <a:off x="541501" y="1978035"/>
            <a:ext cx="4582118" cy="1323439"/>
          </a:xfrm>
          <a:prstGeom prst="rect">
            <a:avLst/>
          </a:prstGeom>
        </p:spPr>
        <p:txBody>
          <a:bodyPr wrap="square">
            <a:spAutoFit/>
          </a:bodyPr>
          <a:lstStyle/>
          <a:p>
            <a:r>
              <a:rPr lang="en-US" sz="2800" dirty="0">
                <a:solidFill>
                  <a:schemeClr val="accent1"/>
                </a:solidFill>
              </a:rPr>
              <a:t>A proprietary Clean </a:t>
            </a:r>
            <a:r>
              <a:rPr lang="en-US" sz="2800">
                <a:solidFill>
                  <a:schemeClr val="accent1"/>
                </a:solidFill>
              </a:rPr>
              <a:t>tech that:</a:t>
            </a:r>
            <a:endParaRPr lang="en-US" sz="2400" b="1" dirty="0"/>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rPr>
              <a:t>U</a:t>
            </a:r>
            <a:r>
              <a:rPr kumimoji="0" lang="en-US" sz="2800" b="0" i="0" u="none" strike="noStrike" kern="0" cap="none" spc="0" normalizeH="0" baseline="0" noProof="0" dirty="0">
                <a:ln>
                  <a:noFill/>
                </a:ln>
                <a:solidFill>
                  <a:schemeClr val="bg1"/>
                </a:solidFill>
                <a:effectLst/>
                <a:uLnTx/>
                <a:uFillTx/>
              </a:rPr>
              <a:t>ltrasonic</a:t>
            </a:r>
            <a:r>
              <a:rPr kumimoji="0" lang="en-US" sz="2800" b="0" i="0" u="none" strike="noStrike" kern="0" cap="none" spc="0" normalizeH="0" noProof="0" dirty="0">
                <a:ln>
                  <a:noFill/>
                </a:ln>
                <a:solidFill>
                  <a:schemeClr val="bg1"/>
                </a:solidFill>
                <a:effectLst/>
                <a:uLnTx/>
                <a:uFillTx/>
              </a:rPr>
              <a:t> </a:t>
            </a:r>
            <a:r>
              <a:rPr kumimoji="0" lang="en-US" sz="2800" b="1" i="0" u="none" strike="noStrike" kern="0" cap="none" spc="0" normalizeH="0" noProof="0" dirty="0">
                <a:ln>
                  <a:noFill/>
                </a:ln>
                <a:solidFill>
                  <a:schemeClr val="bg1"/>
                </a:solidFill>
                <a:effectLst/>
                <a:uLnTx/>
                <a:uFillTx/>
              </a:rPr>
              <a:t>S</a:t>
            </a:r>
            <a:r>
              <a:rPr kumimoji="0" lang="en-US" sz="2800" b="0" i="0" u="none" strike="noStrike" kern="0" cap="none" spc="0" normalizeH="0" noProof="0" dirty="0">
                <a:ln>
                  <a:noFill/>
                </a:ln>
                <a:solidFill>
                  <a:schemeClr val="bg1"/>
                </a:solidFill>
                <a:effectLst/>
                <a:uLnTx/>
                <a:uFillTx/>
              </a:rPr>
              <a:t>cale </a:t>
            </a:r>
            <a:r>
              <a:rPr kumimoji="0" lang="en-US" sz="2800" b="1" i="0" u="none" strike="noStrike" kern="0" cap="none" spc="0" normalizeH="0" noProof="0" dirty="0">
                <a:ln>
                  <a:noFill/>
                </a:ln>
                <a:solidFill>
                  <a:schemeClr val="bg1"/>
                </a:solidFill>
                <a:effectLst/>
                <a:uLnTx/>
                <a:uFillTx/>
              </a:rPr>
              <a:t>P</a:t>
            </a:r>
            <a:r>
              <a:rPr kumimoji="0" lang="en-US" sz="2800" b="0" i="0" u="none" strike="noStrike" kern="0" cap="none" spc="0" normalizeH="0" noProof="0" dirty="0">
                <a:ln>
                  <a:noFill/>
                </a:ln>
                <a:solidFill>
                  <a:schemeClr val="bg1"/>
                </a:solidFill>
                <a:effectLst/>
                <a:uLnTx/>
                <a:uFillTx/>
              </a:rPr>
              <a:t>revention-</a:t>
            </a:r>
            <a:r>
              <a:rPr kumimoji="0" lang="en-US" sz="2800" b="0" i="0" u="none" strike="noStrike" kern="0" cap="none" spc="0" normalizeH="0" baseline="0" noProof="0" dirty="0">
                <a:ln>
                  <a:noFill/>
                </a:ln>
                <a:solidFill>
                  <a:schemeClr val="bg1"/>
                </a:solidFill>
                <a:effectLst/>
                <a:uLnTx/>
                <a:uFillTx/>
              </a:rPr>
              <a:t>USP</a:t>
            </a:r>
            <a:endParaRPr kumimoji="0" lang="en-US" sz="2800" b="0"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83154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txBox="1">
            <a:spLocks/>
          </p:cNvSpPr>
          <p:nvPr/>
        </p:nvSpPr>
        <p:spPr bwMode="auto">
          <a:xfrm>
            <a:off x="296355" y="1988840"/>
            <a:ext cx="4388052" cy="209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None/>
            </a:pPr>
            <a:endParaRPr lang="en-US" altLang="x-none" sz="1900" b="1" dirty="0">
              <a:solidFill>
                <a:srgbClr val="55554A"/>
              </a:solidFill>
            </a:endParaRPr>
          </a:p>
          <a:p>
            <a:pPr eaLnBrk="1" hangingPunct="1">
              <a:buClr>
                <a:srgbClr val="F4680B"/>
              </a:buClr>
              <a:buNone/>
            </a:pPr>
            <a:r>
              <a:rPr lang="en-US" altLang="x-none" sz="1800" dirty="0">
                <a:solidFill>
                  <a:schemeClr val="accent1"/>
                </a:solidFill>
                <a:latin typeface="Arial" charset="0"/>
                <a:ea typeface="Arial" charset="0"/>
                <a:cs typeface="Arial" charset="0"/>
              </a:rPr>
              <a:t>Weld-on, pulse-actuated </a:t>
            </a:r>
            <a:r>
              <a:rPr lang="en-US" altLang="x-none" sz="1800" dirty="0">
                <a:solidFill>
                  <a:srgbClr val="404040"/>
                </a:solidFill>
                <a:latin typeface="Arial" charset="0"/>
                <a:ea typeface="Arial" charset="0"/>
                <a:cs typeface="Arial" charset="0"/>
              </a:rPr>
              <a:t>transducers are affixed directly to the tube sheet. </a:t>
            </a:r>
          </a:p>
          <a:p>
            <a:pPr eaLnBrk="1" hangingPunct="1">
              <a:buClr>
                <a:srgbClr val="F4680B"/>
              </a:buClr>
              <a:buNone/>
            </a:pPr>
            <a:r>
              <a:rPr lang="en-US" altLang="x-none" sz="1800" dirty="0">
                <a:solidFill>
                  <a:srgbClr val="404040"/>
                </a:solidFill>
                <a:latin typeface="Arial" charset="0"/>
                <a:ea typeface="Arial" charset="0"/>
                <a:cs typeface="Arial" charset="0"/>
              </a:rPr>
              <a:t> </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b="1"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p:txBody>
      </p:sp>
      <p:pic>
        <p:nvPicPr>
          <p:cNvPr id="21506" name="Picture 2"/>
          <p:cNvPicPr>
            <a:picLocks noChangeAspect="1"/>
          </p:cNvPicPr>
          <p:nvPr/>
        </p:nvPicPr>
        <p:blipFill rotWithShape="1">
          <a:blip r:embed="rId3">
            <a:extLst>
              <a:ext uri="{28A0092B-C50C-407E-A947-70E740481C1C}">
                <a14:useLocalDpi xmlns:a14="http://schemas.microsoft.com/office/drawing/2010/main" val="0"/>
              </a:ext>
            </a:extLst>
          </a:blip>
          <a:srcRect t="9694" b="5376"/>
          <a:stretch/>
        </p:blipFill>
        <p:spPr bwMode="auto">
          <a:xfrm>
            <a:off x="371364" y="4316871"/>
            <a:ext cx="4520356" cy="216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026" y="1847496"/>
            <a:ext cx="6032423" cy="3393238"/>
          </a:xfrm>
          <a:prstGeom prst="rect">
            <a:avLst/>
          </a:prstGeom>
          <a:ln>
            <a:noFill/>
          </a:ln>
          <a:effectLst>
            <a:outerShdw blurRad="292100" dist="139700" dir="2700000" algn="tl" rotWithShape="0">
              <a:srgbClr val="333333">
                <a:alpha val="65000"/>
              </a:srgbClr>
            </a:outerShdw>
          </a:effectLst>
        </p:spPr>
      </p:pic>
      <p:pic>
        <p:nvPicPr>
          <p:cNvPr id="21507" name="Picture 10"/>
          <p:cNvPicPr>
            <a:picLocks noChangeAspect="1"/>
          </p:cNvPicPr>
          <p:nvPr/>
        </p:nvPicPr>
        <p:blipFill>
          <a:blip r:embed="rId5">
            <a:extLst>
              <a:ext uri="{28A0092B-C50C-407E-A947-70E740481C1C}">
                <a14:useLocalDpi xmlns:a14="http://schemas.microsoft.com/office/drawing/2010/main" val="0"/>
              </a:ext>
            </a:extLst>
          </a:blip>
          <a:srcRect l="25169" t="23697" r="29015"/>
          <a:stretch>
            <a:fillRect/>
          </a:stretch>
        </p:blipFill>
        <p:spPr bwMode="auto">
          <a:xfrm>
            <a:off x="9336360" y="4316871"/>
            <a:ext cx="2283996" cy="217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rPr>
              <a:t>USP Transducers</a:t>
            </a:r>
            <a:endParaRPr kumimoji="0" lang="en-US" sz="2800" b="0" i="1" u="none" strike="noStrike" kern="0" cap="none" spc="0" normalizeH="0" baseline="0" noProof="0" dirty="0">
              <a:ln>
                <a:noFill/>
              </a:ln>
              <a:solidFill>
                <a:schemeClr val="bg1"/>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txBox="1">
            <a:spLocks/>
          </p:cNvSpPr>
          <p:nvPr/>
        </p:nvSpPr>
        <p:spPr bwMode="auto">
          <a:xfrm>
            <a:off x="263352" y="1556792"/>
            <a:ext cx="11034512" cy="98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None/>
            </a:pPr>
            <a:endParaRPr lang="en-US" altLang="x-none" sz="1900" b="1" dirty="0">
              <a:solidFill>
                <a:srgbClr val="55554A"/>
              </a:solidFill>
            </a:endParaRPr>
          </a:p>
          <a:p>
            <a:pPr eaLnBrk="1" hangingPunct="1">
              <a:buClr>
                <a:srgbClr val="F4680B"/>
              </a:buClr>
              <a:buNone/>
            </a:pPr>
            <a:r>
              <a:rPr lang="en-US" altLang="x-none" sz="1800" dirty="0">
                <a:solidFill>
                  <a:srgbClr val="404040"/>
                </a:solidFill>
                <a:latin typeface="Arial" charset="0"/>
                <a:ea typeface="Arial" charset="0"/>
                <a:cs typeface="Arial" charset="0"/>
              </a:rPr>
              <a:t>Transducer location is determined through an analysis of historical fouling issues, </a:t>
            </a:r>
            <a:r>
              <a:rPr lang="en-US" altLang="x-none" sz="1800" dirty="0" err="1">
                <a:solidFill>
                  <a:srgbClr val="404040"/>
                </a:solidFill>
                <a:latin typeface="Arial" charset="0"/>
                <a:ea typeface="Arial" charset="0"/>
                <a:cs typeface="Arial" charset="0"/>
              </a:rPr>
              <a:t>Hx</a:t>
            </a:r>
            <a:r>
              <a:rPr lang="en-US" altLang="x-none" sz="1800" dirty="0">
                <a:solidFill>
                  <a:srgbClr val="404040"/>
                </a:solidFill>
                <a:latin typeface="Arial" charset="0"/>
                <a:ea typeface="Arial" charset="0"/>
                <a:cs typeface="Arial" charset="0"/>
              </a:rPr>
              <a:t> dimensions and parameters specific to the process candidate</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None/>
            </a:pPr>
            <a:endParaRPr lang="en-US" altLang="x-none" sz="1600" b="1" dirty="0">
              <a:solidFill>
                <a:srgbClr val="55554A"/>
              </a:solidFill>
            </a:endParaRPr>
          </a:p>
        </p:txBody>
      </p:sp>
      <p:sp>
        <p:nvSpPr>
          <p:cNvPr id="8" name="TextBox 7"/>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rPr>
              <a:t>USP Transducers</a:t>
            </a:r>
            <a:endParaRPr kumimoji="0" lang="en-US" sz="2800" b="0" i="1" u="none" strike="noStrike" kern="0" cap="none" spc="0" normalizeH="0" baseline="0" noProof="0" dirty="0">
              <a:ln>
                <a:noFill/>
              </a:ln>
              <a:solidFill>
                <a:schemeClr val="bg1"/>
              </a:solidFill>
              <a:effectLst/>
              <a:uLnTx/>
              <a:uFillTx/>
            </a:endParaRPr>
          </a:p>
        </p:txBody>
      </p:sp>
      <p:grpSp>
        <p:nvGrpSpPr>
          <p:cNvPr id="9" name="Group 8"/>
          <p:cNvGrpSpPr/>
          <p:nvPr/>
        </p:nvGrpSpPr>
        <p:grpSpPr>
          <a:xfrm>
            <a:off x="371364" y="2636912"/>
            <a:ext cx="11269252" cy="3528392"/>
            <a:chOff x="0" y="0"/>
            <a:chExt cx="6737279" cy="1977390"/>
          </a:xfrm>
        </p:grpSpPr>
        <p:grpSp>
          <p:nvGrpSpPr>
            <p:cNvPr id="10" name="Group 9"/>
            <p:cNvGrpSpPr/>
            <p:nvPr/>
          </p:nvGrpSpPr>
          <p:grpSpPr>
            <a:xfrm>
              <a:off x="0" y="0"/>
              <a:ext cx="6737279" cy="1977390"/>
              <a:chOff x="0" y="0"/>
              <a:chExt cx="6737279" cy="1977390"/>
            </a:xfrm>
          </p:grpSpPr>
          <p:grpSp>
            <p:nvGrpSpPr>
              <p:cNvPr id="14" name="Group 13"/>
              <p:cNvGrpSpPr/>
              <p:nvPr/>
            </p:nvGrpSpPr>
            <p:grpSpPr>
              <a:xfrm>
                <a:off x="0" y="0"/>
                <a:ext cx="6737279" cy="1977390"/>
                <a:chOff x="0" y="0"/>
                <a:chExt cx="6737279" cy="1977390"/>
              </a:xfrm>
            </p:grpSpPr>
            <p:pic>
              <p:nvPicPr>
                <p:cNvPr id="18" name="Picture 17">
                  <a:extLst>
                    <a:ext uri="{FF2B5EF4-FFF2-40B4-BE49-F238E27FC236}">
                      <a16:creationId xmlns:a16="http://schemas.microsoft.com/office/drawing/2014/main" id="{77F06CF9-8661-4866-837C-E031570F8F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779" y="0"/>
                  <a:ext cx="2984500" cy="1977390"/>
                </a:xfrm>
                <a:prstGeom prst="rect">
                  <a:avLst/>
                </a:prstGeom>
                <a:solidFill>
                  <a:srgbClr val="FF0000"/>
                </a:solidFill>
                <a:ln>
                  <a:noFill/>
                </a:ln>
                <a:extLst/>
              </p:spPr>
            </p:pic>
            <p:pic>
              <p:nvPicPr>
                <p:cNvPr id="19" name="Picture 18">
                  <a:extLst>
                    <a:ext uri="{FF2B5EF4-FFF2-40B4-BE49-F238E27FC236}">
                      <a16:creationId xmlns:a16="http://schemas.microsoft.com/office/drawing/2014/main" id="{407E7829-7322-41FA-88EB-BDFA080959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1780"/>
                  <a:ext cx="3763010" cy="1835150"/>
                </a:xfrm>
                <a:prstGeom prst="rect">
                  <a:avLst/>
                </a:prstGeom>
                <a:noFill/>
                <a:ln>
                  <a:noFill/>
                </a:ln>
                <a:extLst/>
              </p:spPr>
            </p:pic>
          </p:grpSp>
          <p:sp>
            <p:nvSpPr>
              <p:cNvPr id="15" name="Rectangle 14"/>
              <p:cNvSpPr/>
              <p:nvPr/>
            </p:nvSpPr>
            <p:spPr>
              <a:xfrm rot="19182627">
                <a:off x="5663161" y="1298516"/>
                <a:ext cx="184426"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p:cNvSpPr/>
              <p:nvPr/>
            </p:nvSpPr>
            <p:spPr>
              <a:xfrm rot="16200000">
                <a:off x="1176143" y="1546661"/>
                <a:ext cx="184426"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p:nvSpPr>
            <p:spPr>
              <a:xfrm rot="13393526">
                <a:off x="6332814" y="1301915"/>
                <a:ext cx="184426"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Rectangle 10"/>
            <p:cNvSpPr/>
            <p:nvPr/>
          </p:nvSpPr>
          <p:spPr>
            <a:xfrm rot="5400000">
              <a:off x="1169344" y="499690"/>
              <a:ext cx="184411" cy="45719"/>
            </a:xfrm>
            <a:prstGeom prst="rect">
              <a:avLst/>
            </a:prstGeom>
            <a:solidFill>
              <a:schemeClr val="accent4">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rot="19182627">
              <a:off x="6394001" y="673053"/>
              <a:ext cx="184411" cy="45719"/>
            </a:xfrm>
            <a:prstGeom prst="rect">
              <a:avLst/>
            </a:prstGeom>
            <a:solidFill>
              <a:schemeClr val="accent4">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rot="13033105">
              <a:off x="5608773" y="676452"/>
              <a:ext cx="184411" cy="45719"/>
            </a:xfrm>
            <a:prstGeom prst="rect">
              <a:avLst/>
            </a:prstGeom>
            <a:solidFill>
              <a:schemeClr val="accent4">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05566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415" b="9550"/>
          <a:stretch/>
        </p:blipFill>
        <p:spPr bwMode="auto">
          <a:xfrm>
            <a:off x="5092438" y="1916832"/>
            <a:ext cx="6012668" cy="23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Content Placeholder 2"/>
          <p:cNvSpPr txBox="1">
            <a:spLocks/>
          </p:cNvSpPr>
          <p:nvPr/>
        </p:nvSpPr>
        <p:spPr bwMode="auto">
          <a:xfrm>
            <a:off x="246063" y="1689100"/>
            <a:ext cx="437377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Font typeface="Wingdings" charset="2"/>
              <a:buNone/>
            </a:pPr>
            <a:endParaRPr lang="en-US" altLang="x-none" sz="1900" b="1" dirty="0">
              <a:solidFill>
                <a:srgbClr val="55554A"/>
              </a:solidFill>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Specialized Ultrasonic generators provide pulsed-power from 30-100 micro-pulses p/s. </a:t>
            </a: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The setting is based on certain characteristics of the flowing media: type, viscosity, temperature, flow-rate.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The systems are configured under: UL,CE and ATEX certifications.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chemeClr val="accent1"/>
                </a:solidFill>
                <a:latin typeface="Arial" charset="0"/>
                <a:ea typeface="Arial" charset="0"/>
                <a:cs typeface="Arial" charset="0"/>
              </a:rPr>
              <a:t>Division Classification 1</a:t>
            </a:r>
          </a:p>
          <a:p>
            <a:pPr eaLnBrk="1" hangingPunct="1">
              <a:lnSpc>
                <a:spcPct val="80000"/>
              </a:lnSpc>
              <a:buClr>
                <a:srgbClr val="F4680B"/>
              </a:buClr>
              <a:buNone/>
            </a:pPr>
            <a:endParaRPr lang="en-US" altLang="x-none" sz="1800" dirty="0">
              <a:solidFill>
                <a:schemeClr val="accent1"/>
              </a:solidFill>
              <a:latin typeface="Arial" charset="0"/>
              <a:ea typeface="Arial" charset="0"/>
              <a:cs typeface="Arial" charset="0"/>
            </a:endParaRPr>
          </a:p>
          <a:p>
            <a:pPr eaLnBrk="1" hangingPunct="1">
              <a:lnSpc>
                <a:spcPct val="80000"/>
              </a:lnSpc>
              <a:buClr>
                <a:srgbClr val="F4680B"/>
              </a:buClr>
              <a:buNone/>
            </a:pPr>
            <a:r>
              <a:rPr lang="en-US" altLang="x-none" sz="1800" dirty="0">
                <a:solidFill>
                  <a:schemeClr val="accent1"/>
                </a:solidFill>
                <a:latin typeface="Arial" charset="0"/>
                <a:ea typeface="Arial" charset="0"/>
                <a:cs typeface="Arial" charset="0"/>
              </a:rPr>
              <a:t>220Vac 60 </a:t>
            </a:r>
            <a:r>
              <a:rPr lang="en-US" altLang="x-none" sz="1600" dirty="0">
                <a:solidFill>
                  <a:schemeClr val="accent1"/>
                </a:solidFill>
                <a:latin typeface="Arial" charset="0"/>
                <a:ea typeface="Arial" charset="0"/>
                <a:cs typeface="Arial" charset="0"/>
              </a:rPr>
              <a:t>H</a:t>
            </a:r>
            <a:r>
              <a:rPr lang="en-US" altLang="x-none" sz="1800" dirty="0">
                <a:solidFill>
                  <a:schemeClr val="accent1"/>
                </a:solidFill>
                <a:latin typeface="Arial" charset="0"/>
                <a:ea typeface="Arial" charset="0"/>
                <a:cs typeface="Arial" charset="0"/>
              </a:rPr>
              <a:t>z</a:t>
            </a:r>
          </a:p>
          <a:p>
            <a:pPr eaLnBrk="1" hangingPunct="1">
              <a:lnSpc>
                <a:spcPct val="80000"/>
              </a:lnSpc>
              <a:buClr>
                <a:srgbClr val="F4680B"/>
              </a:buClr>
              <a:buNone/>
            </a:pPr>
            <a:r>
              <a:rPr lang="en-US" altLang="x-none" sz="1800" dirty="0">
                <a:solidFill>
                  <a:schemeClr val="accent1"/>
                </a:solidFill>
                <a:latin typeface="Arial" charset="0"/>
                <a:ea typeface="Arial" charset="0"/>
                <a:cs typeface="Arial" charset="0"/>
              </a:rPr>
              <a:t>230/240Vac 50 </a:t>
            </a:r>
            <a:r>
              <a:rPr lang="en-US" altLang="x-none" sz="1600" dirty="0">
                <a:solidFill>
                  <a:schemeClr val="accent1"/>
                </a:solidFill>
                <a:latin typeface="Arial" charset="0"/>
                <a:ea typeface="Arial" charset="0"/>
                <a:cs typeface="Arial" charset="0"/>
              </a:rPr>
              <a:t>H</a:t>
            </a:r>
            <a:r>
              <a:rPr lang="en-US" altLang="x-none" sz="1800" dirty="0">
                <a:solidFill>
                  <a:schemeClr val="accent1"/>
                </a:solidFill>
                <a:latin typeface="Arial" charset="0"/>
                <a:ea typeface="Arial" charset="0"/>
                <a:cs typeface="Arial" charset="0"/>
              </a:rPr>
              <a:t>z</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b="1"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p:txBody>
      </p:sp>
      <p:sp>
        <p:nvSpPr>
          <p:cNvPr id="7" name="TextBox 6"/>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USP Generators</a:t>
            </a:r>
            <a:endParaRPr kumimoji="0" lang="en-US" sz="2800" b="0" i="1" u="none" strike="noStrike" kern="0" cap="none" spc="0" normalizeH="0" baseline="0" noProof="0" dirty="0">
              <a:ln>
                <a:noFill/>
              </a:ln>
              <a:solidFill>
                <a:schemeClr val="bg1"/>
              </a:solidFill>
              <a:effectLst/>
              <a:uLnTx/>
              <a:uFillTx/>
            </a:endParaRPr>
          </a:p>
        </p:txBody>
      </p:sp>
      <p:pic>
        <p:nvPicPr>
          <p:cNvPr id="5" name="Picture 4" descr="../DOW%20Benelux%20E521A/Dow%20E521A%20Install%20Pictures/DSCN09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8313" y="4005064"/>
            <a:ext cx="3763247" cy="2592288"/>
          </a:xfrm>
          <a:prstGeom prst="rect">
            <a:avLst/>
          </a:prstGeom>
          <a:noFill/>
          <a:ln>
            <a:noFill/>
          </a:ln>
        </p:spPr>
      </p:pic>
    </p:spTree>
    <p:extLst>
      <p:ext uri="{BB962C8B-B14F-4D97-AF65-F5344CB8AC3E}">
        <p14:creationId xmlns:p14="http://schemas.microsoft.com/office/powerpoint/2010/main" val="199128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txBox="1">
            <a:spLocks/>
          </p:cNvSpPr>
          <p:nvPr/>
        </p:nvSpPr>
        <p:spPr bwMode="auto">
          <a:xfrm>
            <a:off x="6305984" y="5337212"/>
            <a:ext cx="437377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Font typeface="Wingdings" charset="2"/>
              <a:buNone/>
            </a:pPr>
            <a:endParaRPr lang="en-US" altLang="x-none" sz="1900" b="1" dirty="0">
              <a:solidFill>
                <a:srgbClr val="55554A"/>
              </a:solidFill>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Generators provide pulsed-power from 30-100 ultrasonic micro-pulses p/s. The setting is based on certain characteristics of the flowing media: type, viscosity, temperature, flow-rate.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The systems are configured under: UL,CE and ATEX certifications.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Division Classification I, II, ??: </a:t>
            </a:r>
          </a:p>
          <a:p>
            <a:pPr eaLnBrk="1" hangingPunct="1">
              <a:lnSpc>
                <a:spcPct val="80000"/>
              </a:lnSpc>
              <a:buClr>
                <a:srgbClr val="F4680B"/>
              </a:buClr>
              <a:buNone/>
            </a:pPr>
            <a:endParaRPr lang="en-US" altLang="x-none" sz="1800" dirty="0">
              <a:solidFill>
                <a:srgbClr val="92D05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220Vac 60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230/240Vac 50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b="1"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p:txBody>
      </p:sp>
      <p:sp>
        <p:nvSpPr>
          <p:cNvPr id="7" name="TextBox 6"/>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Commissioning &amp; Calibration</a:t>
            </a:r>
            <a:endParaRPr kumimoji="0" lang="en-US" sz="2800" b="0" i="1" u="none" strike="noStrike" kern="0" cap="none" spc="0" normalizeH="0" baseline="0" noProof="0" dirty="0">
              <a:ln>
                <a:noFill/>
              </a:ln>
              <a:solidFill>
                <a:schemeClr val="bg1"/>
              </a:solidFill>
              <a:effectLst/>
              <a:uLnTx/>
              <a:uFillTx/>
            </a:endParaRPr>
          </a:p>
        </p:txBody>
      </p:sp>
      <p:pic>
        <p:nvPicPr>
          <p:cNvPr id="5" name="Picture 4" descr="../DOW%20Benelux%20E521A/Dow%20E521A%20Install%20Pictures/DSCN09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2980" y="2208491"/>
            <a:ext cx="2755416" cy="2052228"/>
          </a:xfrm>
          <a:prstGeom prst="rect">
            <a:avLst/>
          </a:prstGeom>
          <a:noFill/>
          <a:ln>
            <a:noFill/>
          </a:ln>
        </p:spPr>
      </p:pic>
      <p:pic>
        <p:nvPicPr>
          <p:cNvPr id="8" name="Picture 7" descr="../DOW%20Benelux%20E521A/Dow%20E521A%20Install%20Pictures/DSCN0949.JPG"/>
          <p:cNvPicPr/>
          <p:nvPr/>
        </p:nvPicPr>
        <p:blipFill rotWithShape="1">
          <a:blip r:embed="rId4" cstate="print">
            <a:extLst>
              <a:ext uri="{28A0092B-C50C-407E-A947-70E740481C1C}">
                <a14:useLocalDpi xmlns:a14="http://schemas.microsoft.com/office/drawing/2010/main" val="0"/>
              </a:ext>
            </a:extLst>
          </a:blip>
          <a:srcRect l="10776" t="3350" r="12535" b="43047"/>
          <a:stretch/>
        </p:blipFill>
        <p:spPr bwMode="auto">
          <a:xfrm>
            <a:off x="10236460" y="6741739"/>
            <a:ext cx="2139936" cy="173238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1852" y="4619550"/>
            <a:ext cx="2930508" cy="219788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3972" y="2730516"/>
            <a:ext cx="3657776" cy="205749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7177" t="8623" r="10810"/>
          <a:stretch/>
        </p:blipFill>
        <p:spPr>
          <a:xfrm>
            <a:off x="5284" y="1554696"/>
            <a:ext cx="6300700" cy="5265204"/>
          </a:xfrm>
          <a:prstGeom prst="rect">
            <a:avLst/>
          </a:prstGeom>
        </p:spPr>
      </p:pic>
    </p:spTree>
    <p:extLst>
      <p:ext uri="{BB962C8B-B14F-4D97-AF65-F5344CB8AC3E}">
        <p14:creationId xmlns:p14="http://schemas.microsoft.com/office/powerpoint/2010/main" val="16189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415" b="9550"/>
          <a:stretch/>
        </p:blipFill>
        <p:spPr bwMode="auto">
          <a:xfrm>
            <a:off x="5126458" y="1689100"/>
            <a:ext cx="6012668" cy="23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Content Placeholder 2"/>
          <p:cNvSpPr txBox="1">
            <a:spLocks/>
          </p:cNvSpPr>
          <p:nvPr/>
        </p:nvSpPr>
        <p:spPr bwMode="auto">
          <a:xfrm>
            <a:off x="246063" y="1689100"/>
            <a:ext cx="437377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Font typeface="Wingdings" charset="2"/>
              <a:buNone/>
            </a:pPr>
            <a:endParaRPr lang="en-US" altLang="x-none" sz="1900" b="1" dirty="0">
              <a:solidFill>
                <a:srgbClr val="55554A"/>
              </a:solidFill>
            </a:endParaRP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The systems are configured under: UL,CE and ATEX certifications.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Division Classification 1</a:t>
            </a:r>
          </a:p>
          <a:p>
            <a:pPr eaLnBrk="1" hangingPunct="1">
              <a:lnSpc>
                <a:spcPct val="80000"/>
              </a:lnSpc>
              <a:buClr>
                <a:srgbClr val="F4680B"/>
              </a:buClr>
              <a:buNone/>
            </a:pPr>
            <a:endParaRPr lang="en-US" altLang="x-none" sz="1800" dirty="0">
              <a:solidFill>
                <a:srgbClr val="92D05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220Vac 60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230/240Vac 50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b="1"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p:txBody>
      </p:sp>
      <p:sp>
        <p:nvSpPr>
          <p:cNvPr id="7" name="TextBox 6"/>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Certifications</a:t>
            </a:r>
            <a:endParaRPr kumimoji="0" lang="en-US" sz="2800" b="0" i="1" u="none" strike="noStrike" kern="0" cap="none" spc="0" normalizeH="0" baseline="0" noProof="0" dirty="0">
              <a:ln>
                <a:noFill/>
              </a:ln>
              <a:solidFill>
                <a:schemeClr val="bg1"/>
              </a:solidFill>
              <a:effectLst/>
              <a:uLnTx/>
              <a:uFillTx/>
            </a:endParaRPr>
          </a:p>
        </p:txBody>
      </p:sp>
      <p:pic>
        <p:nvPicPr>
          <p:cNvPr id="5" name="Picture 4" descr="../DOW%20Benelux%20E521A/Dow%20E521A%20Install%20Pictures/DSCN09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690" y="4473116"/>
            <a:ext cx="2755416" cy="2052228"/>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588" y="1512168"/>
            <a:ext cx="3548519" cy="501317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2304" y="1591888"/>
            <a:ext cx="3122521" cy="441876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8297" y="2864981"/>
            <a:ext cx="2852464" cy="409103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1300" y="0"/>
            <a:ext cx="7885221" cy="591343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94" y="5373216"/>
            <a:ext cx="9144000" cy="6858000"/>
          </a:xfrm>
          <a:prstGeom prst="rect">
            <a:avLst/>
          </a:prstGeom>
        </p:spPr>
      </p:pic>
    </p:spTree>
    <p:extLst>
      <p:ext uri="{BB962C8B-B14F-4D97-AF65-F5344CB8AC3E}">
        <p14:creationId xmlns:p14="http://schemas.microsoft.com/office/powerpoint/2010/main" val="7236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415" b="9550"/>
          <a:stretch/>
        </p:blipFill>
        <p:spPr bwMode="auto">
          <a:xfrm>
            <a:off x="5092438" y="1916832"/>
            <a:ext cx="6012668" cy="23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Content Placeholder 2"/>
          <p:cNvSpPr txBox="1">
            <a:spLocks/>
          </p:cNvSpPr>
          <p:nvPr/>
        </p:nvSpPr>
        <p:spPr bwMode="auto">
          <a:xfrm>
            <a:off x="246063" y="1689100"/>
            <a:ext cx="437377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lnSpc>
                <a:spcPct val="80000"/>
              </a:lnSpc>
              <a:buClr>
                <a:srgbClr val="F4680B"/>
              </a:buClr>
              <a:buFont typeface="Wingdings" charset="2"/>
              <a:buNone/>
            </a:pPr>
            <a:endParaRPr lang="en-US" altLang="x-none" sz="1900" b="1" dirty="0">
              <a:solidFill>
                <a:srgbClr val="55554A"/>
              </a:solidFill>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Generators provide pulsed-power from 30-100 ultrasonic micro-pulses p/s. The setting is based on certain characteristics of the flowing media: type, viscosity, temperature, flow-rate.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404040"/>
                </a:solidFill>
                <a:latin typeface="Arial" charset="0"/>
                <a:ea typeface="Arial" charset="0"/>
                <a:cs typeface="Arial" charset="0"/>
              </a:rPr>
              <a:t>The systems are configured under: UL,CE and ATEX certifications.  </a:t>
            </a:r>
          </a:p>
          <a:p>
            <a:pPr eaLnBrk="1" hangingPunct="1">
              <a:lnSpc>
                <a:spcPct val="80000"/>
              </a:lnSpc>
              <a:buClr>
                <a:srgbClr val="F4680B"/>
              </a:buClr>
              <a:buNone/>
            </a:pPr>
            <a:endParaRPr lang="en-US" altLang="x-none" sz="1800" dirty="0">
              <a:solidFill>
                <a:srgbClr val="40404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Division Classification I, II, ??: </a:t>
            </a:r>
          </a:p>
          <a:p>
            <a:pPr eaLnBrk="1" hangingPunct="1">
              <a:lnSpc>
                <a:spcPct val="80000"/>
              </a:lnSpc>
              <a:buClr>
                <a:srgbClr val="F4680B"/>
              </a:buClr>
              <a:buNone/>
            </a:pPr>
            <a:endParaRPr lang="en-US" altLang="x-none" sz="1800" dirty="0">
              <a:solidFill>
                <a:srgbClr val="92D050"/>
              </a:solidFill>
              <a:latin typeface="Arial" charset="0"/>
              <a:ea typeface="Arial" charset="0"/>
              <a:cs typeface="Arial" charset="0"/>
            </a:endParaRP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220Vac 60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None/>
            </a:pPr>
            <a:r>
              <a:rPr lang="en-US" altLang="x-none" sz="1800" dirty="0">
                <a:solidFill>
                  <a:srgbClr val="92D050"/>
                </a:solidFill>
                <a:latin typeface="Arial" charset="0"/>
                <a:ea typeface="Arial" charset="0"/>
                <a:cs typeface="Arial" charset="0"/>
              </a:rPr>
              <a:t>230/240Vac 50 </a:t>
            </a:r>
            <a:r>
              <a:rPr lang="en-US" altLang="x-none" sz="1600" dirty="0">
                <a:solidFill>
                  <a:srgbClr val="92D050"/>
                </a:solidFill>
                <a:latin typeface="Arial" charset="0"/>
                <a:ea typeface="Arial" charset="0"/>
                <a:cs typeface="Arial" charset="0"/>
              </a:rPr>
              <a:t>H</a:t>
            </a:r>
            <a:r>
              <a:rPr lang="en-US" altLang="x-none" sz="1800" dirty="0">
                <a:solidFill>
                  <a:srgbClr val="92D050"/>
                </a:solidFill>
                <a:latin typeface="Arial" charset="0"/>
                <a:ea typeface="Arial" charset="0"/>
                <a:cs typeface="Arial" charset="0"/>
              </a:rPr>
              <a:t>z</a:t>
            </a: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dirty="0">
              <a:solidFill>
                <a:srgbClr val="404040"/>
              </a:solidFill>
            </a:endParaRPr>
          </a:p>
          <a:p>
            <a:pPr eaLnBrk="1" hangingPunct="1">
              <a:lnSpc>
                <a:spcPct val="80000"/>
              </a:lnSpc>
              <a:buClr>
                <a:srgbClr val="F4680B"/>
              </a:buClr>
              <a:buFont typeface="Wingdings" charset="2"/>
              <a:buChar char="§"/>
            </a:pPr>
            <a:endParaRPr lang="en-US" altLang="x-none" sz="1600" b="1"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a:p>
            <a:pPr eaLnBrk="1" hangingPunct="1">
              <a:lnSpc>
                <a:spcPct val="80000"/>
              </a:lnSpc>
              <a:buClr>
                <a:srgbClr val="F4680B"/>
              </a:buClr>
              <a:buFont typeface="Wingdings" charset="2"/>
              <a:buChar char="§"/>
            </a:pPr>
            <a:endParaRPr lang="en-US" altLang="x-none" sz="1600" dirty="0">
              <a:solidFill>
                <a:srgbClr val="55554A"/>
              </a:solidFill>
            </a:endParaRPr>
          </a:p>
        </p:txBody>
      </p:sp>
      <p:sp>
        <p:nvSpPr>
          <p:cNvPr id="7" name="TextBox 6"/>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USP Generators</a:t>
            </a:r>
            <a:endParaRPr kumimoji="0" lang="en-US" sz="2800" b="0" i="1" u="none" strike="noStrike" kern="0" cap="none" spc="0" normalizeH="0" baseline="0" noProof="0" dirty="0">
              <a:ln>
                <a:noFill/>
              </a:ln>
              <a:solidFill>
                <a:schemeClr val="bg1"/>
              </a:solidFill>
              <a:effectLst/>
              <a:uLnTx/>
              <a:uFillTx/>
            </a:endParaRPr>
          </a:p>
        </p:txBody>
      </p:sp>
      <p:pic>
        <p:nvPicPr>
          <p:cNvPr id="5" name="Picture 4" descr="../DOW%20Benelux%20E521A/Dow%20E521A%20Install%20Pictures/DSCN09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690" y="4473116"/>
            <a:ext cx="2755416" cy="2052228"/>
          </a:xfrm>
          <a:prstGeom prst="rect">
            <a:avLst/>
          </a:prstGeom>
          <a:noFill/>
          <a:ln>
            <a:noFill/>
          </a:ln>
        </p:spPr>
      </p:pic>
      <p:pic>
        <p:nvPicPr>
          <p:cNvPr id="8" name="Picture 7" descr="../DOW%20Benelux%20E521A/Dow%20E521A%20Install%20Pictures/DSCN0949.JPG"/>
          <p:cNvPicPr/>
          <p:nvPr/>
        </p:nvPicPr>
        <p:blipFill rotWithShape="1">
          <a:blip r:embed="rId5" cstate="print">
            <a:extLst>
              <a:ext uri="{28A0092B-C50C-407E-A947-70E740481C1C}">
                <a14:useLocalDpi xmlns:a14="http://schemas.microsoft.com/office/drawing/2010/main" val="0"/>
              </a:ext>
            </a:extLst>
          </a:blip>
          <a:srcRect l="10776" t="3350" r="12535" b="43047"/>
          <a:stretch/>
        </p:blipFill>
        <p:spPr bwMode="auto">
          <a:xfrm>
            <a:off x="1788756" y="2623084"/>
            <a:ext cx="3471540" cy="228208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1275" y="635832"/>
            <a:ext cx="4302852" cy="322713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5627" y="-269177"/>
            <a:ext cx="2951820" cy="221386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6258" y="3717032"/>
            <a:ext cx="5852160" cy="329184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348" y="6591834"/>
            <a:ext cx="9144000" cy="6858000"/>
          </a:xfrm>
          <a:prstGeom prst="rect">
            <a:avLst/>
          </a:prstGeom>
        </p:spPr>
      </p:pic>
    </p:spTree>
    <p:extLst>
      <p:ext uri="{BB962C8B-B14F-4D97-AF65-F5344CB8AC3E}">
        <p14:creationId xmlns:p14="http://schemas.microsoft.com/office/powerpoint/2010/main" val="180009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2"/>
            <a:ext cx="2700300" cy="44644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System Commissioning and transducer calibration for optimizing US cavitation and vibration</a:t>
            </a:r>
          </a:p>
          <a:p>
            <a:pPr fontAlgn="auto">
              <a:spcAft>
                <a:spcPts val="0"/>
              </a:spcAft>
            </a:pPr>
            <a:r>
              <a:rPr lang="en-US" sz="2000" dirty="0">
                <a:solidFill>
                  <a:schemeClr val="tx1">
                    <a:lumMod val="75000"/>
                    <a:lumOff val="25000"/>
                  </a:schemeClr>
                </a:solidFill>
              </a:rPr>
              <a:t>Testing</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sp>
        <p:nvSpPr>
          <p:cNvPr id="8" name="TextBox 7"/>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Commissioning &amp; Calibration</a:t>
            </a:r>
            <a:endParaRPr kumimoji="0" lang="en-US" sz="2800" b="0" i="1" u="none" strike="noStrike" kern="0" cap="none" spc="0" normalizeH="0" baseline="0" noProof="0" dirty="0">
              <a:ln>
                <a:noFill/>
              </a:ln>
              <a:solidFill>
                <a:schemeClr val="bg1"/>
              </a:solidFill>
              <a:effectLst/>
              <a:uLnTx/>
              <a:uFillTx/>
            </a:endParaRPr>
          </a:p>
        </p:txBody>
      </p:sp>
      <p:pic>
        <p:nvPicPr>
          <p:cNvPr id="13" name="Picture 12" descr="../DOW%20Benelux%20E521A/Dow%20E521A%20Install%20Pictures/DSCN09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136" y="1916832"/>
            <a:ext cx="4392488" cy="3987252"/>
          </a:xfrm>
          <a:prstGeom prst="rect">
            <a:avLst/>
          </a:prstGeom>
          <a:noFill/>
          <a:ln>
            <a:noFill/>
          </a:ln>
        </p:spPr>
      </p:pic>
      <p:pic>
        <p:nvPicPr>
          <p:cNvPr id="15" name="Picture 14" descr="../DOW%20Benelux%20E521A/Dow%20E521A%20Install%20Pictures/DSCN0917.JPG"/>
          <p:cNvPicPr/>
          <p:nvPr/>
        </p:nvPicPr>
        <p:blipFill rotWithShape="1">
          <a:blip r:embed="rId4" cstate="print">
            <a:extLst>
              <a:ext uri="{28A0092B-C50C-407E-A947-70E740481C1C}">
                <a14:useLocalDpi xmlns:a14="http://schemas.microsoft.com/office/drawing/2010/main" val="0"/>
              </a:ext>
            </a:extLst>
          </a:blip>
          <a:srcRect l="42845" t="32194" r="7051" b="8748"/>
          <a:stretch/>
        </p:blipFill>
        <p:spPr bwMode="auto">
          <a:xfrm>
            <a:off x="5598218" y="1922252"/>
            <a:ext cx="1436342" cy="1366428"/>
          </a:xfrm>
          <a:prstGeom prst="rect">
            <a:avLst/>
          </a:prstGeom>
          <a:noFill/>
          <a:ln>
            <a:noFill/>
          </a:ln>
          <a:extLst>
            <a:ext uri="{53640926-AAD7-44D8-BBD7-CCE9431645EC}">
              <a14:shadowObscured xmlns:a14="http://schemas.microsoft.com/office/drawing/2010/main"/>
            </a:ext>
          </a:extLst>
        </p:spPr>
      </p:pic>
      <p:pic>
        <p:nvPicPr>
          <p:cNvPr id="16" name="Picture 15" descr="../DOW%20Benelux%20E521A/Dow%20E521A%20Install%20Pictures/DSCN0913.JPG"/>
          <p:cNvPicPr/>
          <p:nvPr/>
        </p:nvPicPr>
        <p:blipFill rotWithShape="1">
          <a:blip r:embed="rId5" cstate="print">
            <a:extLst>
              <a:ext uri="{28A0092B-C50C-407E-A947-70E740481C1C}">
                <a14:useLocalDpi xmlns:a14="http://schemas.microsoft.com/office/drawing/2010/main" val="0"/>
              </a:ext>
            </a:extLst>
          </a:blip>
          <a:srcRect l="4161" r="14274" b="4604"/>
          <a:stretch/>
        </p:blipFill>
        <p:spPr bwMode="auto">
          <a:xfrm>
            <a:off x="3791744" y="1916832"/>
            <a:ext cx="1520208" cy="1368152"/>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744" y="3474195"/>
            <a:ext cx="3239852" cy="2429889"/>
          </a:xfrm>
          <a:prstGeom prst="rect">
            <a:avLst/>
          </a:prstGeom>
        </p:spPr>
      </p:pic>
    </p:spTree>
    <p:extLst>
      <p:ext uri="{BB962C8B-B14F-4D97-AF65-F5344CB8AC3E}">
        <p14:creationId xmlns:p14="http://schemas.microsoft.com/office/powerpoint/2010/main" val="64747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7348" y="1556792"/>
            <a:ext cx="2700300" cy="44644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System Commissioning and transducer calibration for optimizing US cavitation and vibration</a:t>
            </a:r>
          </a:p>
          <a:p>
            <a:pPr fontAlgn="auto">
              <a:spcAft>
                <a:spcPts val="0"/>
              </a:spcAft>
            </a:pPr>
            <a:r>
              <a:rPr lang="en-US" sz="2000" dirty="0">
                <a:solidFill>
                  <a:schemeClr val="tx1">
                    <a:lumMod val="75000"/>
                    <a:lumOff val="25000"/>
                  </a:schemeClr>
                </a:solidFill>
              </a:rPr>
              <a:t>Testing</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241"/>
          <a:stretch/>
        </p:blipFill>
        <p:spPr>
          <a:xfrm>
            <a:off x="6923264" y="1664804"/>
            <a:ext cx="4876020" cy="2700300"/>
          </a:xfrm>
          <a:prstGeom prst="rect">
            <a:avLst/>
          </a:prstGeom>
          <a:noFill/>
          <a:ln>
            <a:no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925" t="2986" r="15053" b="9791"/>
          <a:stretch/>
        </p:blipFill>
        <p:spPr>
          <a:xfrm>
            <a:off x="4522043" y="4839771"/>
            <a:ext cx="2186024" cy="1361538"/>
          </a:xfrm>
          <a:prstGeom prst="rect">
            <a:avLst/>
          </a:prstGeom>
          <a:noFill/>
          <a:ln>
            <a:noFill/>
          </a:ln>
        </p:spPr>
      </p:pic>
      <p:sp>
        <p:nvSpPr>
          <p:cNvPr id="8" name="TextBox 7"/>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System Calibration</a:t>
            </a:r>
            <a:endParaRPr kumimoji="0" lang="en-US" sz="2800" b="0" i="1" u="none" strike="noStrike" kern="0" cap="none" spc="0" normalizeH="0" baseline="0" noProof="0" dirty="0">
              <a:ln>
                <a:noFill/>
              </a:ln>
              <a:solidFill>
                <a:schemeClr val="bg1"/>
              </a:solidFill>
              <a:effectLst/>
              <a:uLnTx/>
              <a:uFillTx/>
            </a:endParaRPr>
          </a:p>
        </p:txBody>
      </p:sp>
      <p:pic>
        <p:nvPicPr>
          <p:cNvPr id="9" name="Picture 8" descr="../DOW%20Benelux%20E521A/Dow%20E521A%20Install%20Pictures/DSCN0940.JPG"/>
          <p:cNvPicPr/>
          <p:nvPr/>
        </p:nvPicPr>
        <p:blipFill rotWithShape="1">
          <a:blip r:embed="rId5" cstate="print">
            <a:extLst>
              <a:ext uri="{28A0092B-C50C-407E-A947-70E740481C1C}">
                <a14:useLocalDpi xmlns:a14="http://schemas.microsoft.com/office/drawing/2010/main" val="0"/>
              </a:ext>
            </a:extLst>
          </a:blip>
          <a:srcRect l="10460" t="30370" r="14425" b="5970"/>
          <a:stretch/>
        </p:blipFill>
        <p:spPr bwMode="auto">
          <a:xfrm>
            <a:off x="4523892" y="3176972"/>
            <a:ext cx="2186023" cy="1446776"/>
          </a:xfrm>
          <a:prstGeom prst="rect">
            <a:avLst/>
          </a:prstGeom>
          <a:noFill/>
          <a:ln>
            <a:noFill/>
          </a:ln>
          <a:extLst>
            <a:ext uri="{53640926-AAD7-44D8-BBD7-CCE9431645EC}">
              <a14:shadowObscured xmlns:a14="http://schemas.microsoft.com/office/drawing/2010/main"/>
            </a:ext>
          </a:extLst>
        </p:spPr>
      </p:pic>
      <p:pic>
        <p:nvPicPr>
          <p:cNvPr id="11" name="Picture 10" descr="../DOW%20Benelux%20E521A/Dow%20E521A%20Install%20Pictures/DSCN0950.JPG"/>
          <p:cNvPicPr/>
          <p:nvPr/>
        </p:nvPicPr>
        <p:blipFill rotWithShape="1">
          <a:blip r:embed="rId6" cstate="print">
            <a:extLst>
              <a:ext uri="{28A0092B-C50C-407E-A947-70E740481C1C}">
                <a14:useLocalDpi xmlns:a14="http://schemas.microsoft.com/office/drawing/2010/main" val="0"/>
              </a:ext>
            </a:extLst>
          </a:blip>
          <a:srcRect l="6125" t="7793" r="7295" b="15723"/>
          <a:stretch/>
        </p:blipFill>
        <p:spPr bwMode="auto">
          <a:xfrm>
            <a:off x="4522044" y="1670977"/>
            <a:ext cx="2186023" cy="1289972"/>
          </a:xfrm>
          <a:prstGeom prst="rect">
            <a:avLst/>
          </a:prstGeom>
          <a:noFill/>
          <a:ln>
            <a:noFill/>
          </a:ln>
          <a:extLst>
            <a:ext uri="{53640926-AAD7-44D8-BBD7-CCE9431645EC}">
              <a14:shadowObscured xmlns:a14="http://schemas.microsoft.com/office/drawing/2010/main"/>
            </a:ext>
          </a:extLst>
        </p:spPr>
      </p:pic>
      <p:pic>
        <p:nvPicPr>
          <p:cNvPr id="12" name="Picture 11" descr="../DOW%20Benelux%20E521A/Dow%20E521A%20Install%20Pictures/DSCN0944.JPG"/>
          <p:cNvPicPr/>
          <p:nvPr/>
        </p:nvPicPr>
        <p:blipFill rotWithShape="1">
          <a:blip r:embed="rId7" cstate="print">
            <a:extLst>
              <a:ext uri="{28A0092B-C50C-407E-A947-70E740481C1C}">
                <a14:useLocalDpi xmlns:a14="http://schemas.microsoft.com/office/drawing/2010/main" val="0"/>
              </a:ext>
            </a:extLst>
          </a:blip>
          <a:srcRect l="1157" t="20210" r="10442" b="384"/>
          <a:stretch/>
        </p:blipFill>
        <p:spPr bwMode="auto">
          <a:xfrm>
            <a:off x="9688009" y="4492799"/>
            <a:ext cx="2111275" cy="1662526"/>
          </a:xfrm>
          <a:prstGeom prst="rect">
            <a:avLst/>
          </a:prstGeom>
          <a:noFill/>
          <a:ln>
            <a:noFill/>
          </a:ln>
          <a:extLst>
            <a:ext uri="{53640926-AAD7-44D8-BBD7-CCE9431645EC}">
              <a14:shadowObscured xmlns:a14="http://schemas.microsoft.com/office/drawing/2010/main"/>
            </a:ext>
          </a:extLst>
        </p:spPr>
      </p:pic>
      <p:pic>
        <p:nvPicPr>
          <p:cNvPr id="10" name="Picture 9" descr="../DOW%20Benelux%20E521A/Dow%20E521A%20Install%20Pictures/DSCN0949.JPG"/>
          <p:cNvPicPr/>
          <p:nvPr/>
        </p:nvPicPr>
        <p:blipFill rotWithShape="1">
          <a:blip r:embed="rId8" cstate="print">
            <a:extLst>
              <a:ext uri="{28A0092B-C50C-407E-A947-70E740481C1C}">
                <a14:useLocalDpi xmlns:a14="http://schemas.microsoft.com/office/drawing/2010/main" val="0"/>
              </a:ext>
            </a:extLst>
          </a:blip>
          <a:srcRect l="10776" t="3350" r="12535" b="43047"/>
          <a:stretch/>
        </p:blipFill>
        <p:spPr bwMode="auto">
          <a:xfrm>
            <a:off x="6937328" y="4492799"/>
            <a:ext cx="2687064" cy="1662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436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22" name="Rectangle 21"/>
          <p:cNvSpPr/>
          <p:nvPr/>
        </p:nvSpPr>
        <p:spPr>
          <a:xfrm>
            <a:off x="536960" y="2270796"/>
            <a:ext cx="11377264" cy="4524315"/>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Quick history</a:t>
            </a: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of immersion based ultrasonic tank cleaning and how USP came to be</a:t>
            </a:r>
            <a:r>
              <a:rPr kumimoji="0" lang="is-I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is-I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What is USP: Equipment- where &amp; how installed. </a:t>
            </a:r>
            <a:r>
              <a:rPr lang="en-U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T</a:t>
            </a:r>
            <a:r>
              <a:rPr lang="is-I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ypes, ul, atex ce</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is-I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How USP works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is-I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Key drivers for using the tech. </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Who’s using USP: Clients/ Industries   </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TECHNICAL Parameters:</a:t>
            </a: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Installation/ operation/ maintenance </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Evaluating</a:t>
            </a: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performance: equipment/ monthly calls</a:t>
            </a: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Process Candidates</a:t>
            </a: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for USP: Determining fit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B</a:t>
            </a:r>
            <a:r>
              <a:rPr kumimoji="0" lang="en-US" sz="2400" b="0" i="0" u="none" strike="noStrike" kern="0" cap="none" spc="0" normalizeH="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udgets</a:t>
            </a: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&amp; logistics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sz="2400" kern="0" baseline="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FAQ’ 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Intake HX sheet link: </a:t>
            </a: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51384" y="1736812"/>
            <a:ext cx="5852141" cy="461665"/>
          </a:xfrm>
          <a:prstGeom prst="rect">
            <a:avLst/>
          </a:prstGeom>
        </p:spPr>
        <p:txBody>
          <a:bodyPr wrap="square">
            <a:spAutoFit/>
          </a:bodyPr>
          <a:lstStyle/>
          <a:p>
            <a:r>
              <a:rPr lang="en-US" sz="2400" b="1" dirty="0"/>
              <a:t>SLIDE DECK: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960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40897" y="1694657"/>
            <a:ext cx="4824413" cy="2713038"/>
          </a:xfrm>
          <a:effectLst>
            <a:outerShdw blurRad="292100" dist="139700" dir="2700000" algn="tl" rotWithShape="0">
              <a:srgbClr val="333333">
                <a:alpha val="64998"/>
              </a:srgbClr>
            </a:outerShdw>
          </a:effectLst>
        </p:spPr>
      </p:pic>
      <p:sp>
        <p:nvSpPr>
          <p:cNvPr id="43010" name="Content Placeholder 2"/>
          <p:cNvSpPr txBox="1">
            <a:spLocks/>
          </p:cNvSpPr>
          <p:nvPr/>
        </p:nvSpPr>
        <p:spPr bwMode="auto">
          <a:xfrm>
            <a:off x="180813" y="1694656"/>
            <a:ext cx="4166409" cy="466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None/>
            </a:pPr>
            <a:r>
              <a:rPr lang="en-US" altLang="x-none" b="1" dirty="0">
                <a:solidFill>
                  <a:schemeClr val="tx1"/>
                </a:solidFill>
              </a:rPr>
              <a:t>Royal Dutch Shell, </a:t>
            </a:r>
            <a:r>
              <a:rPr lang="en-US" altLang="x-none" b="1" dirty="0" err="1">
                <a:solidFill>
                  <a:schemeClr val="tx1"/>
                </a:solidFill>
              </a:rPr>
              <a:t>Pernis</a:t>
            </a:r>
            <a:r>
              <a:rPr lang="en-US" altLang="x-none" b="1" dirty="0">
                <a:solidFill>
                  <a:schemeClr val="tx1"/>
                </a:solidFill>
              </a:rPr>
              <a:t>, NL</a:t>
            </a:r>
            <a:endParaRPr lang="en-US" altLang="x-none" b="1" dirty="0"/>
          </a:p>
          <a:p>
            <a:pPr eaLnBrk="1" hangingPunct="1">
              <a:buFont typeface="Wingdings" charset="2"/>
              <a:buNone/>
            </a:pPr>
            <a:r>
              <a:rPr lang="en-US" altLang="x-none" sz="2200" b="1" dirty="0"/>
              <a:t>CD-6:  214 A/B</a:t>
            </a:r>
          </a:p>
          <a:p>
            <a:pPr eaLnBrk="1" hangingPunct="1">
              <a:buFont typeface="Wingdings" charset="2"/>
              <a:buChar char="§"/>
            </a:pPr>
            <a:r>
              <a:rPr lang="en-US" altLang="x-none" sz="2000" dirty="0">
                <a:solidFill>
                  <a:srgbClr val="404040"/>
                </a:solidFill>
                <a:latin typeface="Arial" charset="0"/>
              </a:rPr>
              <a:t>4 USP Transducers per heat exchanger.</a:t>
            </a:r>
          </a:p>
          <a:p>
            <a:pPr eaLnBrk="1" hangingPunct="1">
              <a:buFont typeface="Wingdings" charset="2"/>
              <a:buChar char="§"/>
            </a:pPr>
            <a:endParaRPr lang="en-US" altLang="x-none" sz="2000" dirty="0">
              <a:solidFill>
                <a:srgbClr val="404040"/>
              </a:solidFill>
            </a:endParaRPr>
          </a:p>
          <a:p>
            <a:pPr eaLnBrk="1" hangingPunct="1">
              <a:buFont typeface="Wingdings" charset="2"/>
              <a:buChar char="§"/>
            </a:pPr>
            <a:r>
              <a:rPr lang="en-US" altLang="x-none" sz="1800" dirty="0">
                <a:solidFill>
                  <a:schemeClr val="tx1"/>
                </a:solidFill>
                <a:latin typeface="Arial" charset="0"/>
              </a:rPr>
              <a:t> Data from this first USP installation was captured utilizing the </a:t>
            </a:r>
            <a:r>
              <a:rPr lang="en-US" altLang="x-none" sz="1800" i="1" dirty="0">
                <a:solidFill>
                  <a:schemeClr val="tx1"/>
                </a:solidFill>
                <a:latin typeface="Arial" charset="0"/>
              </a:rPr>
              <a:t>Smart Perform™ </a:t>
            </a:r>
            <a:r>
              <a:rPr lang="en-US" altLang="x-none" sz="1800" dirty="0">
                <a:solidFill>
                  <a:schemeClr val="tx1"/>
                </a:solidFill>
                <a:latin typeface="Arial" charset="0"/>
              </a:rPr>
              <a:t>monitoring application.     The application identified the initial USP successes and followed the performance for the year and beyond. </a:t>
            </a:r>
          </a:p>
          <a:p>
            <a:pPr eaLnBrk="1" hangingPunct="1">
              <a:buFont typeface="Wingdings" charset="2"/>
              <a:buChar char="§"/>
            </a:pPr>
            <a:endParaRPr lang="en-US" altLang="x-none" sz="2000" dirty="0">
              <a:solidFill>
                <a:srgbClr val="404040"/>
              </a:solidFill>
            </a:endParaRPr>
          </a:p>
          <a:p>
            <a:pPr eaLnBrk="1" hangingPunct="1">
              <a:buFont typeface="Wingdings" charset="2"/>
              <a:buChar char="§"/>
            </a:pPr>
            <a:endParaRPr lang="en-US" altLang="x-none" sz="2000" b="1" dirty="0"/>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3776663"/>
            <a:ext cx="4672012" cy="26289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7"/>
          <p:cNvSpPr txBox="1">
            <a:spLocks noChangeArrowheads="1"/>
          </p:cNvSpPr>
          <p:nvPr/>
        </p:nvSpPr>
        <p:spPr bwMode="auto">
          <a:xfrm>
            <a:off x="9558985" y="2372520"/>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a:solidFill>
                  <a:schemeClr val="accent1"/>
                </a:solidFill>
                <a:latin typeface="Verdana" charset="0"/>
              </a:rPr>
              <a:t>214A</a:t>
            </a:r>
          </a:p>
        </p:txBody>
      </p:sp>
      <p:sp>
        <p:nvSpPr>
          <p:cNvPr id="43013" name="TextBox 8"/>
          <p:cNvSpPr txBox="1">
            <a:spLocks noChangeArrowheads="1"/>
          </p:cNvSpPr>
          <p:nvPr/>
        </p:nvSpPr>
        <p:spPr bwMode="auto">
          <a:xfrm>
            <a:off x="5681663" y="569753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a:solidFill>
                  <a:schemeClr val="accent1"/>
                </a:solidFill>
                <a:latin typeface="Verdana" charset="0"/>
              </a:rPr>
              <a:t>214B</a:t>
            </a:r>
          </a:p>
        </p:txBody>
      </p:sp>
      <p:sp>
        <p:nvSpPr>
          <p:cNvPr id="4301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russ@orangeultrasonics.com </a:t>
            </a:r>
          </a:p>
        </p:txBody>
      </p:sp>
      <p:sp>
        <p:nvSpPr>
          <p:cNvPr id="8" name="TextBox 7"/>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Global Installations</a:t>
            </a:r>
            <a:endParaRPr kumimoji="0" lang="en-US" sz="2800" b="0" i="1" u="none" strike="noStrike" kern="0" cap="none" spc="0" normalizeH="0" baseline="0" noProof="0" dirty="0">
              <a:ln>
                <a:noFill/>
              </a:ln>
              <a:solidFill>
                <a:schemeClr val="bg1"/>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40897" y="1694657"/>
            <a:ext cx="4824413" cy="2713038"/>
          </a:xfrm>
          <a:effectLst>
            <a:outerShdw blurRad="292100" dist="139700" dir="2700000" algn="tl" rotWithShape="0">
              <a:srgbClr val="333333">
                <a:alpha val="64998"/>
              </a:srgbClr>
            </a:outerShdw>
          </a:effectLst>
        </p:spPr>
      </p:pic>
      <p:sp>
        <p:nvSpPr>
          <p:cNvPr id="43010" name="Content Placeholder 2"/>
          <p:cNvSpPr txBox="1">
            <a:spLocks/>
          </p:cNvSpPr>
          <p:nvPr/>
        </p:nvSpPr>
        <p:spPr bwMode="auto">
          <a:xfrm>
            <a:off x="180813" y="1694656"/>
            <a:ext cx="4166409" cy="466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r>
              <a:rPr lang="en-US" altLang="x-none" b="1" dirty="0"/>
              <a:t>USE: S-OIL, SK, GS Caltex, PTT,</a:t>
            </a:r>
          </a:p>
          <a:p>
            <a:pPr eaLnBrk="1" hangingPunct="1">
              <a:buFont typeface="Wingdings" charset="2"/>
              <a:buNone/>
            </a:pPr>
            <a:r>
              <a:rPr lang="en-US" altLang="x-none" b="1" dirty="0"/>
              <a:t>DOW Tern, Deer Park, USA </a:t>
            </a:r>
            <a:endParaRPr lang="en-US" altLang="x-none" sz="2000" b="1" dirty="0"/>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3776663"/>
            <a:ext cx="4672012" cy="26289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7"/>
          <p:cNvSpPr txBox="1">
            <a:spLocks noChangeArrowheads="1"/>
          </p:cNvSpPr>
          <p:nvPr/>
        </p:nvSpPr>
        <p:spPr bwMode="auto">
          <a:xfrm>
            <a:off x="9558985" y="2372520"/>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a:solidFill>
                  <a:schemeClr val="accent1"/>
                </a:solidFill>
                <a:latin typeface="Verdana" charset="0"/>
              </a:rPr>
              <a:t>214A</a:t>
            </a:r>
          </a:p>
        </p:txBody>
      </p:sp>
      <p:sp>
        <p:nvSpPr>
          <p:cNvPr id="43013" name="TextBox 8"/>
          <p:cNvSpPr txBox="1">
            <a:spLocks noChangeArrowheads="1"/>
          </p:cNvSpPr>
          <p:nvPr/>
        </p:nvSpPr>
        <p:spPr bwMode="auto">
          <a:xfrm>
            <a:off x="5681663" y="569753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a:solidFill>
                  <a:schemeClr val="accent1"/>
                </a:solidFill>
                <a:latin typeface="Verdana" charset="0"/>
              </a:rPr>
              <a:t>214B</a:t>
            </a:r>
          </a:p>
        </p:txBody>
      </p:sp>
      <p:sp>
        <p:nvSpPr>
          <p:cNvPr id="4301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russ@orangeultrasonics.com </a:t>
            </a:r>
          </a:p>
        </p:txBody>
      </p:sp>
    </p:spTree>
    <p:extLst>
      <p:ext uri="{BB962C8B-B14F-4D97-AF65-F5344CB8AC3E}">
        <p14:creationId xmlns:p14="http://schemas.microsoft.com/office/powerpoint/2010/main" val="20067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graphicFrame>
        <p:nvGraphicFramePr>
          <p:cNvPr id="4" name="Chart 3"/>
          <p:cNvGraphicFramePr>
            <a:graphicFrameLocks noGrp="1"/>
          </p:cNvGraphicFramePr>
          <p:nvPr>
            <p:extLst/>
          </p:nvPr>
        </p:nvGraphicFramePr>
        <p:xfrm>
          <a:off x="0" y="302106"/>
          <a:ext cx="12192000" cy="6253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029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graphicFrame>
        <p:nvGraphicFramePr>
          <p:cNvPr id="5" name="Chart 4"/>
          <p:cNvGraphicFramePr>
            <a:graphicFrameLocks noGrp="1"/>
          </p:cNvGraphicFramePr>
          <p:nvPr>
            <p:extLst/>
          </p:nvPr>
        </p:nvGraphicFramePr>
        <p:xfrm>
          <a:off x="0" y="302106"/>
          <a:ext cx="12192000" cy="6253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1906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graphicFrame>
        <p:nvGraphicFramePr>
          <p:cNvPr id="4" name="Chart 3"/>
          <p:cNvGraphicFramePr>
            <a:graphicFrameLocks noGrp="1"/>
          </p:cNvGraphicFramePr>
          <p:nvPr>
            <p:extLst/>
          </p:nvPr>
        </p:nvGraphicFramePr>
        <p:xfrm>
          <a:off x="0" y="302106"/>
          <a:ext cx="12192000" cy="6253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864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graphicFrame>
        <p:nvGraphicFramePr>
          <p:cNvPr id="5" name="Chart 4"/>
          <p:cNvGraphicFramePr>
            <a:graphicFrameLocks noGrp="1"/>
          </p:cNvGraphicFramePr>
          <p:nvPr>
            <p:extLst/>
          </p:nvPr>
        </p:nvGraphicFramePr>
        <p:xfrm>
          <a:off x="0" y="302106"/>
          <a:ext cx="12192000" cy="6253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3910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eaLnBrk="1" fontAlgn="auto" hangingPunct="1">
              <a:spcBef>
                <a:spcPts val="0"/>
              </a:spcBef>
              <a:spcAft>
                <a:spcPts val="0"/>
              </a:spcAft>
              <a:defRPr/>
            </a:pPr>
            <a:r>
              <a:rPr lang="en-US" sz="1800" kern="0">
                <a:solidFill>
                  <a:srgbClr val="55554A"/>
                </a:solidFill>
              </a:rPr>
              <a:t> </a:t>
            </a:r>
            <a:endParaRPr lang="en-US" sz="1800" kern="0" dirty="0">
              <a:solidFill>
                <a:srgbClr val="55554A"/>
              </a:solidFill>
            </a:endParaRPr>
          </a:p>
        </p:txBody>
      </p:sp>
      <p:sp>
        <p:nvSpPr>
          <p:cNvPr id="22" name="Rectangle 21"/>
          <p:cNvSpPr/>
          <p:nvPr/>
        </p:nvSpPr>
        <p:spPr>
          <a:xfrm>
            <a:off x="401706" y="2407701"/>
            <a:ext cx="4752528" cy="4339650"/>
          </a:xfrm>
          <a:prstGeom prst="rect">
            <a:avLst/>
          </a:prstGeom>
        </p:spPr>
        <p:txBody>
          <a:bodyPr wrap="square">
            <a:spAutoFit/>
          </a:bodyPr>
          <a:lstStyle/>
          <a:p>
            <a:pPr marL="285750" indent="-285750">
              <a:buFont typeface="Arial" charset="0"/>
              <a:buChar char="•"/>
            </a:pPr>
            <a:r>
              <a:rPr lang="en-US" dirty="0"/>
              <a:t>An investment of $280k by Shell for this solution, provided them with an energy savings of 1.4M in year one.</a:t>
            </a:r>
          </a:p>
          <a:p>
            <a:pPr marL="285750" indent="-285750">
              <a:buFont typeface="Arial" charset="0"/>
              <a:buChar char="•"/>
            </a:pPr>
            <a:endParaRPr lang="en-US" dirty="0"/>
          </a:p>
          <a:p>
            <a:pPr marL="285750" indent="-285750">
              <a:buFont typeface="Arial" charset="0"/>
              <a:buChar char="•"/>
            </a:pPr>
            <a:r>
              <a:rPr lang="en-US" b="1" dirty="0"/>
              <a:t>Cost avoidance- </a:t>
            </a:r>
            <a:r>
              <a:rPr lang="en-US" dirty="0"/>
              <a:t>not having to stop and clean: equipment, manpower, fuel, water and waste remediation resources.</a:t>
            </a:r>
          </a:p>
          <a:p>
            <a:pPr marL="285750" indent="-285750">
              <a:buFont typeface="Arial" charset="0"/>
              <a:buChar char="•"/>
            </a:pPr>
            <a:endParaRPr lang="en-US" dirty="0"/>
          </a:p>
          <a:p>
            <a:pPr marL="285750" indent="-285750">
              <a:buFont typeface="Arial" charset="0"/>
              <a:buChar char="•"/>
            </a:pPr>
            <a:r>
              <a:rPr lang="en-US" b="1" dirty="0"/>
              <a:t>Process Opportunity Gain: </a:t>
            </a:r>
            <a:r>
              <a:rPr lang="en-US" dirty="0"/>
              <a:t>What’s the additional operational revenue gain for not shutting down for a maintenance interval?? </a:t>
            </a:r>
            <a:endParaRPr lang="en-US" b="1" dirty="0"/>
          </a:p>
          <a:p>
            <a:pPr marL="285750" indent="-285750">
              <a:buFont typeface="Arial" charset="0"/>
              <a:buChar char="•"/>
            </a:pPr>
            <a:endParaRPr lang="en-US" dirty="0"/>
          </a:p>
          <a:p>
            <a:pPr eaLnBrk="1" fontAlgn="auto" hangingPunct="1">
              <a:spcBef>
                <a:spcPts val="0"/>
              </a:spcBef>
              <a:spcAft>
                <a:spcPts val="0"/>
              </a:spcAft>
              <a:defRPr/>
            </a:pPr>
            <a:r>
              <a:rPr lang="en-U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p>
        </p:txBody>
      </p:sp>
      <p:pic>
        <p:nvPicPr>
          <p:cNvPr id="8" name="Picture 3" descr="USPhxCIRCLES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940" y="1655669"/>
            <a:ext cx="6192688" cy="55476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p:nvPr/>
        </p:nvSpPr>
        <p:spPr>
          <a:xfrm>
            <a:off x="-296201" y="1655669"/>
            <a:ext cx="5852141" cy="707886"/>
          </a:xfrm>
          <a:prstGeom prst="rect">
            <a:avLst/>
          </a:prstGeom>
        </p:spPr>
        <p:txBody>
          <a:bodyPr wrap="square">
            <a:spAutoFit/>
          </a:bodyPr>
          <a:lstStyle/>
          <a:p>
            <a:pPr marL="0" indent="0" algn="ctr">
              <a:buNone/>
            </a:pPr>
            <a:r>
              <a:rPr lang="en-US" sz="2000" dirty="0">
                <a:solidFill>
                  <a:schemeClr val="accent1"/>
                </a:solidFill>
              </a:rPr>
              <a:t>Here is what this really means</a:t>
            </a:r>
            <a:r>
              <a:rPr lang="is-IS" sz="2000" dirty="0">
                <a:solidFill>
                  <a:schemeClr val="accent1"/>
                </a:solidFill>
              </a:rPr>
              <a:t>….</a:t>
            </a:r>
            <a:r>
              <a:rPr lang="en-US" sz="2000" dirty="0">
                <a:solidFill>
                  <a:schemeClr val="accent1"/>
                </a:solidFill>
              </a:rPr>
              <a:t> </a:t>
            </a:r>
          </a:p>
          <a:p>
            <a:pPr>
              <a:spcBef>
                <a:spcPts val="0"/>
              </a:spcBef>
              <a:spcAft>
                <a:spcPts val="0"/>
              </a:spcAft>
            </a:pPr>
            <a:endPar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782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sp>
        <p:nvSpPr>
          <p:cNvPr id="23554" name="Rectangle 21"/>
          <p:cNvSpPr>
            <a:spLocks noChangeArrowheads="1"/>
          </p:cNvSpPr>
          <p:nvPr/>
        </p:nvSpPr>
        <p:spPr bwMode="auto">
          <a:xfrm>
            <a:off x="550863" y="2384425"/>
            <a:ext cx="47529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x-none" sz="2000" b="1" dirty="0">
                <a:solidFill>
                  <a:srgbClr val="F4680B"/>
                </a:solidFill>
                <a:latin typeface="Verdana" charset="0"/>
              </a:rPr>
              <a:t>UPTIME</a:t>
            </a:r>
            <a:r>
              <a:rPr lang="en-US" altLang="x-none" sz="2000" dirty="0">
                <a:solidFill>
                  <a:srgbClr val="000000"/>
                </a:solidFill>
                <a:latin typeface="Verdana" charset="0"/>
              </a:rPr>
              <a:t>— </a:t>
            </a:r>
            <a:r>
              <a:rPr lang="en-US" altLang="x-none" sz="2000" dirty="0">
                <a:solidFill>
                  <a:srgbClr val="000000"/>
                </a:solidFill>
                <a:latin typeface="Arial" charset="0"/>
              </a:rPr>
              <a:t>is the key benefit of this technology. The USP system allows your processing units to continue in full operation as cleaning takes place. </a:t>
            </a:r>
          </a:p>
          <a:p>
            <a:pPr>
              <a:spcBef>
                <a:spcPct val="0"/>
              </a:spcBef>
              <a:buClrTx/>
              <a:buSzTx/>
              <a:buFontTx/>
              <a:buNone/>
            </a:pPr>
            <a:r>
              <a:rPr lang="en-US" altLang="x-none" sz="2000" b="1" dirty="0">
                <a:solidFill>
                  <a:srgbClr val="000000"/>
                </a:solidFill>
                <a:latin typeface="Arial" charset="0"/>
              </a:rPr>
              <a:t> </a:t>
            </a:r>
            <a:endParaRPr lang="en-US" altLang="x-none" sz="2000" dirty="0">
              <a:solidFill>
                <a:srgbClr val="000000"/>
              </a:solidFill>
              <a:latin typeface="Arial" charset="0"/>
            </a:endParaRPr>
          </a:p>
          <a:p>
            <a:pPr>
              <a:spcBef>
                <a:spcPct val="0"/>
              </a:spcBef>
              <a:buClrTx/>
              <a:buSzTx/>
              <a:buFontTx/>
              <a:buNone/>
            </a:pPr>
            <a:endParaRPr lang="en-US" altLang="x-none" sz="2000" dirty="0">
              <a:solidFill>
                <a:srgbClr val="000000"/>
              </a:solidFill>
              <a:latin typeface="Arial" charset="0"/>
            </a:endParaRPr>
          </a:p>
        </p:txBody>
      </p:sp>
      <p:grpSp>
        <p:nvGrpSpPr>
          <p:cNvPr id="23555" name="Group 22"/>
          <p:cNvGrpSpPr>
            <a:grpSpLocks/>
          </p:cNvGrpSpPr>
          <p:nvPr/>
        </p:nvGrpSpPr>
        <p:grpSpPr bwMode="auto">
          <a:xfrm>
            <a:off x="5541963" y="1646238"/>
            <a:ext cx="6645275" cy="4900612"/>
            <a:chOff x="4547901" y="1790994"/>
            <a:chExt cx="6645845" cy="4899131"/>
          </a:xfrm>
        </p:grpSpPr>
        <p:pic>
          <p:nvPicPr>
            <p:cNvPr id="2355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901" y="1977472"/>
              <a:ext cx="6645845" cy="45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Donut 24"/>
            <p:cNvSpPr>
              <a:spLocks/>
            </p:cNvSpPr>
            <p:nvPr/>
          </p:nvSpPr>
          <p:spPr>
            <a:xfrm>
              <a:off x="6684859" y="5028515"/>
              <a:ext cx="1724173" cy="1661610"/>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anchor="ctr"/>
            <a:lstStyle/>
            <a:p>
              <a:pPr>
                <a:defRPr/>
              </a:pPr>
              <a:endParaRPr lang="en-US">
                <a:solidFill>
                  <a:prstClr val="black"/>
                </a:solidFill>
                <a:latin typeface="Verdana" panose="020B0604030504040204" pitchFamily="34" charset="0"/>
                <a:ea typeface="+mn-ea"/>
                <a:cs typeface="+mn-cs"/>
              </a:endParaRPr>
            </a:p>
          </p:txBody>
        </p:sp>
        <p:sp>
          <p:nvSpPr>
            <p:cNvPr id="26" name="Donut 25"/>
            <p:cNvSpPr>
              <a:spLocks/>
            </p:cNvSpPr>
            <p:nvPr/>
          </p:nvSpPr>
          <p:spPr>
            <a:xfrm>
              <a:off x="6894427" y="1790994"/>
              <a:ext cx="1546358" cy="1529888"/>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anchor="ctr"/>
            <a:lstStyle/>
            <a:p>
              <a:pPr>
                <a:defRPr/>
              </a:pPr>
              <a:endParaRPr lang="en-US">
                <a:solidFill>
                  <a:prstClr val="black"/>
                </a:solidFill>
                <a:latin typeface="Verdana" panose="020B0604030504040204" pitchFamily="34" charset="0"/>
                <a:ea typeface="+mn-ea"/>
                <a:cs typeface="+mn-cs"/>
              </a:endParaRPr>
            </a:p>
          </p:txBody>
        </p:sp>
      </p:grpSp>
      <p:sp>
        <p:nvSpPr>
          <p:cNvPr id="23556" name="Rectangle 21"/>
          <p:cNvSpPr>
            <a:spLocks noChangeArrowheads="1"/>
          </p:cNvSpPr>
          <p:nvPr/>
        </p:nvSpPr>
        <p:spPr bwMode="auto">
          <a:xfrm>
            <a:off x="550760" y="4112700"/>
            <a:ext cx="47529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2000" dirty="0">
                <a:solidFill>
                  <a:schemeClr val="tx1"/>
                </a:solidFill>
                <a:latin typeface="Arial" charset="0"/>
              </a:rPr>
              <a:t>The result is greater heat transfer efficiency and significantly lower operational-energy costs. </a:t>
            </a:r>
          </a:p>
          <a:p>
            <a:pPr>
              <a:spcBef>
                <a:spcPct val="0"/>
              </a:spcBef>
              <a:buClrTx/>
              <a:buSzTx/>
              <a:buFontTx/>
              <a:buNone/>
            </a:pPr>
            <a:endParaRPr lang="en-US" altLang="en-US" sz="2000" dirty="0">
              <a:solidFill>
                <a:schemeClr val="tx1"/>
              </a:solidFill>
              <a:latin typeface="Calibri" charset="0"/>
              <a:ea typeface="Calibri" charset="0"/>
              <a:cs typeface="Times New Roman"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992" y="3012063"/>
            <a:ext cx="8077515" cy="45436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026400" cy="45148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763" y="1988433"/>
            <a:ext cx="8637253" cy="485845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698538" y="1187332"/>
            <a:ext cx="4191001" cy="235743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284132" cy="409732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5663952" cy="31859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a:t>
            </a:r>
          </a:p>
        </p:txBody>
      </p:sp>
      <p:sp>
        <p:nvSpPr>
          <p:cNvPr id="23554" name="Rectangle 21"/>
          <p:cNvSpPr>
            <a:spLocks noChangeArrowheads="1"/>
          </p:cNvSpPr>
          <p:nvPr/>
        </p:nvSpPr>
        <p:spPr bwMode="auto">
          <a:xfrm>
            <a:off x="550863" y="2384425"/>
            <a:ext cx="47529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x-none" sz="2000" b="1" dirty="0">
                <a:solidFill>
                  <a:srgbClr val="F4680B"/>
                </a:solidFill>
                <a:latin typeface="Verdana" charset="0"/>
              </a:rPr>
              <a:t>UPTIME</a:t>
            </a:r>
            <a:r>
              <a:rPr lang="en-US" altLang="x-none" sz="2000" dirty="0">
                <a:solidFill>
                  <a:srgbClr val="000000"/>
                </a:solidFill>
                <a:latin typeface="Verdana" charset="0"/>
              </a:rPr>
              <a:t>— </a:t>
            </a:r>
            <a:r>
              <a:rPr lang="en-US" altLang="x-none" sz="2000" dirty="0">
                <a:solidFill>
                  <a:srgbClr val="000000"/>
                </a:solidFill>
                <a:latin typeface="Arial" charset="0"/>
              </a:rPr>
              <a:t>is the key benefit of this technology. The USP system allows your processing units to continue in full operation as cleaning takes place. </a:t>
            </a:r>
          </a:p>
          <a:p>
            <a:pPr>
              <a:spcBef>
                <a:spcPct val="0"/>
              </a:spcBef>
              <a:buClrTx/>
              <a:buSzTx/>
              <a:buFontTx/>
              <a:buNone/>
            </a:pPr>
            <a:r>
              <a:rPr lang="en-US" altLang="x-none" sz="2000" b="1" dirty="0">
                <a:solidFill>
                  <a:srgbClr val="000000"/>
                </a:solidFill>
                <a:latin typeface="Arial" charset="0"/>
              </a:rPr>
              <a:t> </a:t>
            </a:r>
            <a:endParaRPr lang="en-US" altLang="x-none" sz="2000" dirty="0">
              <a:solidFill>
                <a:srgbClr val="000000"/>
              </a:solidFill>
              <a:latin typeface="Arial" charset="0"/>
            </a:endParaRPr>
          </a:p>
          <a:p>
            <a:pPr>
              <a:spcBef>
                <a:spcPct val="0"/>
              </a:spcBef>
              <a:buClrTx/>
              <a:buSzTx/>
              <a:buFontTx/>
              <a:buNone/>
            </a:pPr>
            <a:endParaRPr lang="en-US" altLang="x-none" sz="2000" dirty="0">
              <a:solidFill>
                <a:srgbClr val="000000"/>
              </a:solidFill>
              <a:latin typeface="Arial" charset="0"/>
            </a:endParaRPr>
          </a:p>
        </p:txBody>
      </p:sp>
      <p:sp>
        <p:nvSpPr>
          <p:cNvPr id="23556" name="Rectangle 21"/>
          <p:cNvSpPr>
            <a:spLocks noChangeArrowheads="1"/>
          </p:cNvSpPr>
          <p:nvPr/>
        </p:nvSpPr>
        <p:spPr bwMode="auto">
          <a:xfrm>
            <a:off x="550760" y="4112700"/>
            <a:ext cx="47529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2000" dirty="0">
                <a:solidFill>
                  <a:schemeClr val="tx1"/>
                </a:solidFill>
                <a:latin typeface="Arial" charset="0"/>
              </a:rPr>
              <a:t>The result is greater heat transfer efficiency and significantly lower operational-energy costs. </a:t>
            </a:r>
          </a:p>
          <a:p>
            <a:pPr>
              <a:spcBef>
                <a:spcPct val="0"/>
              </a:spcBef>
              <a:buClrTx/>
              <a:buSzTx/>
              <a:buFontTx/>
              <a:buNone/>
            </a:pPr>
            <a:endParaRPr lang="en-US" altLang="en-US" sz="2000" dirty="0">
              <a:solidFill>
                <a:schemeClr val="tx1"/>
              </a:solidFill>
              <a:latin typeface="Calibri" charset="0"/>
              <a:ea typeface="Calibri" charset="0"/>
              <a:cs typeface="Times New Roman"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22" y="1651840"/>
            <a:ext cx="5050392" cy="28408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080" y="-279412"/>
            <a:ext cx="5541963" cy="31173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60" y="5544052"/>
            <a:ext cx="4896451" cy="275425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47267" y="3989044"/>
            <a:ext cx="4191001" cy="235743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243" y="5048"/>
            <a:ext cx="3727450" cy="209669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0" y="4571589"/>
            <a:ext cx="3953044" cy="2223587"/>
          </a:xfrm>
          <a:prstGeom prst="rect">
            <a:avLst/>
          </a:prstGeom>
        </p:spPr>
      </p:pic>
    </p:spTree>
    <p:extLst>
      <p:ext uri="{BB962C8B-B14F-4D97-AF65-F5344CB8AC3E}">
        <p14:creationId xmlns:p14="http://schemas.microsoft.com/office/powerpoint/2010/main" val="119275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txBox="1">
            <a:spLocks/>
          </p:cNvSpPr>
          <p:nvPr/>
        </p:nvSpPr>
        <p:spPr bwMode="auto">
          <a:xfrm>
            <a:off x="227013" y="1557338"/>
            <a:ext cx="4284811"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endParaRPr lang="en-US" altLang="x-none" b="1" dirty="0"/>
          </a:p>
          <a:p>
            <a:pPr eaLnBrk="1" hangingPunct="1">
              <a:buFont typeface="Wingdings" charset="2"/>
              <a:buNone/>
            </a:pPr>
            <a:r>
              <a:rPr lang="en-US" altLang="x-none" b="1" dirty="0"/>
              <a:t>CD-6:  </a:t>
            </a:r>
            <a:r>
              <a:rPr lang="en-US" altLang="x-none" b="1" dirty="0" err="1"/>
              <a:t>Hx</a:t>
            </a:r>
            <a:r>
              <a:rPr lang="en-US" altLang="x-none" b="1" dirty="0"/>
              <a:t> Units: 214 A/B</a:t>
            </a:r>
          </a:p>
          <a:p>
            <a:pPr eaLnBrk="1" hangingPunct="1">
              <a:buFont typeface="Wingdings" charset="2"/>
              <a:buNone/>
            </a:pPr>
            <a:endParaRPr lang="en-US" altLang="x-none" b="1" dirty="0"/>
          </a:p>
          <a:p>
            <a:pPr eaLnBrk="1" hangingPunct="1">
              <a:buFont typeface="Wingdings" charset="2"/>
              <a:buChar char="§"/>
            </a:pPr>
            <a:r>
              <a:rPr lang="en-US" altLang="x-none" sz="2000" dirty="0">
                <a:solidFill>
                  <a:srgbClr val="404040"/>
                </a:solidFill>
                <a:latin typeface="Arial" charset="0"/>
              </a:rPr>
              <a:t>  Installed April 2015                                                                          		Ready to go!</a:t>
            </a:r>
          </a:p>
          <a:p>
            <a:pPr eaLnBrk="1" hangingPunct="1">
              <a:buFont typeface="Wingdings" charset="2"/>
              <a:buChar char="§"/>
            </a:pPr>
            <a:endParaRPr lang="en-US" altLang="x-none" sz="2000" dirty="0">
              <a:solidFill>
                <a:srgbClr val="404040"/>
              </a:solidFill>
              <a:latin typeface="Arial" charset="0"/>
            </a:endParaRPr>
          </a:p>
          <a:p>
            <a:pPr eaLnBrk="1" hangingPunct="1">
              <a:buFont typeface="Wingdings" charset="2"/>
              <a:buChar char="§"/>
            </a:pPr>
            <a:r>
              <a:rPr lang="en-US" altLang="x-none" sz="2000" dirty="0">
                <a:solidFill>
                  <a:schemeClr val="tx1"/>
                </a:solidFill>
                <a:latin typeface="Arial" charset="0"/>
              </a:rPr>
              <a:t> April 2016 –No cleaning required</a:t>
            </a:r>
          </a:p>
          <a:p>
            <a:pPr eaLnBrk="1" hangingPunct="1">
              <a:buFont typeface="Wingdings" charset="2"/>
              <a:buChar char="§"/>
            </a:pPr>
            <a:r>
              <a:rPr lang="en-US" altLang="x-none" sz="2000" dirty="0">
                <a:solidFill>
                  <a:schemeClr val="tx1"/>
                </a:solidFill>
                <a:latin typeface="Arial" charset="0"/>
              </a:rPr>
              <a:t> April 2017 –No cleaning required </a:t>
            </a:r>
          </a:p>
          <a:p>
            <a:pPr eaLnBrk="1" hangingPunct="1">
              <a:buFont typeface="Wingdings" charset="2"/>
              <a:buChar char="§"/>
            </a:pPr>
            <a:endParaRPr lang="en-US" altLang="x-none" sz="2000" dirty="0">
              <a:solidFill>
                <a:schemeClr val="tx1"/>
              </a:solidFill>
            </a:endParaRPr>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1804" y="1844824"/>
            <a:ext cx="7359936" cy="41404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000">
                <a:solidFill>
                  <a:srgbClr val="55554A"/>
                </a:solidFill>
                <a:latin typeface="Verdana" charset="0"/>
                <a:ea typeface="Arial" charset="0"/>
                <a:cs typeface="Arial" charset="0"/>
              </a:rPr>
              <a:t>russ@orangeultrasonics.com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sp>
        <p:nvSpPr>
          <p:cNvPr id="5" name="Rectangle 4"/>
          <p:cNvSpPr/>
          <p:nvPr/>
        </p:nvSpPr>
        <p:spPr>
          <a:xfrm>
            <a:off x="1379476" y="1695224"/>
            <a:ext cx="9145016" cy="707886"/>
          </a:xfrm>
          <a:prstGeom prst="rect">
            <a:avLst/>
          </a:prstGeom>
        </p:spPr>
        <p:txBody>
          <a:bodyPr wrap="square">
            <a:spAutoFit/>
          </a:bodyPr>
          <a:lstStyle/>
          <a:p>
            <a:pPr algn="just"/>
            <a:r>
              <a:rPr lang="en-US" sz="2000" b="1" dirty="0"/>
              <a:t>The evolution from Ultrasonic Immersion-Bath technology to a </a:t>
            </a:r>
            <a:r>
              <a:rPr lang="en-US" sz="2000" b="1" i="1" dirty="0"/>
              <a:t>Clean-in-Process </a:t>
            </a:r>
            <a:r>
              <a:rPr lang="en-US" sz="2000" b="1" dirty="0"/>
              <a:t>tech, using similar ultrasonic principles: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Recent Projects"/>
          <p:cNvPicPr>
            <a:picLocks noChangeAspect="1" noChangeArrowheads="1"/>
          </p:cNvPicPr>
          <p:nvPr/>
        </p:nvPicPr>
        <p:blipFill rotWithShape="1">
          <a:blip r:embed="rId3">
            <a:extLst>
              <a:ext uri="{28A0092B-C50C-407E-A947-70E740481C1C}">
                <a14:useLocalDpi xmlns:a14="http://schemas.microsoft.com/office/drawing/2010/main" val="0"/>
              </a:ext>
            </a:extLst>
          </a:blip>
          <a:srcRect l="19131" r="23475"/>
          <a:stretch/>
        </p:blipFill>
        <p:spPr bwMode="auto">
          <a:xfrm>
            <a:off x="587388" y="2798931"/>
            <a:ext cx="4780106" cy="3060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USPhxCIRCLES2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2492897"/>
            <a:ext cx="4212468" cy="36724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Striped Right Arrow 1"/>
          <p:cNvSpPr/>
          <p:nvPr/>
        </p:nvSpPr>
        <p:spPr>
          <a:xfrm>
            <a:off x="5663952" y="3429000"/>
            <a:ext cx="1296144" cy="1584176"/>
          </a:xfrm>
          <a:prstGeom prst="stripedRightArrow">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18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1"/>
          </p:nvPr>
        </p:nvSpPr>
        <p:spPr>
          <a:xfrm>
            <a:off x="4165600" y="6356351"/>
            <a:ext cx="38608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pic>
        <p:nvPicPr>
          <p:cNvPr id="10" name="Picture 3" descr="www.yourindustrynews.com/upload_images/GS_Caltex_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49" y="1646271"/>
            <a:ext cx="19510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49" y="2707370"/>
            <a:ext cx="25304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8"/>
          <p:cNvGrpSpPr>
            <a:grpSpLocks/>
          </p:cNvGrpSpPr>
          <p:nvPr/>
        </p:nvGrpSpPr>
        <p:grpSpPr bwMode="auto">
          <a:xfrm>
            <a:off x="1564968" y="3180129"/>
            <a:ext cx="3933825" cy="914400"/>
            <a:chOff x="0" y="2474"/>
            <a:chExt cx="2478" cy="576"/>
          </a:xfrm>
        </p:grpSpPr>
        <p:pic>
          <p:nvPicPr>
            <p:cNvPr id="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82"/>
              <a:ext cx="147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 y="2474"/>
              <a:ext cx="1002"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6294" y="1942211"/>
            <a:ext cx="1574291" cy="6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670" y="4209907"/>
            <a:ext cx="2847319" cy="75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9870" y="5007277"/>
            <a:ext cx="11017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RAPP 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360" y="3241269"/>
            <a:ext cx="26654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Exxon_Mobil__10456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9139" y="4426472"/>
            <a:ext cx="2623550" cy="72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HyundaiOilban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6746" y="1704070"/>
            <a:ext cx="206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member_logo_shell2doc"/>
          <p:cNvPicPr preferRelativeResize="0">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641" y="4504262"/>
            <a:ext cx="1385094" cy="128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ANd9GcTupgyNHoeLbcqm15IlhdKcRuvKdQ7xwft108ubPkxIhQc9h1L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83919" y="5073318"/>
            <a:ext cx="13096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logo_ptt_global_chemic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6205" y="3281311"/>
            <a:ext cx="1983553" cy="67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14896" y="4396068"/>
            <a:ext cx="8763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s://encrypted-tbn2.gstatic.com/images?q=tbn:ANd9GcRyQmxn1gFrWpsAwdKc0T_OCPWnMiyZpQLyaMQI1ebq9ytn8m2Bx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4139" y="1665190"/>
            <a:ext cx="2244730" cy="1122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9"/>
          <a:stretch>
            <a:fillRect/>
          </a:stretch>
        </p:blipFill>
        <p:spPr>
          <a:xfrm>
            <a:off x="9131268" y="5365803"/>
            <a:ext cx="2102781" cy="724718"/>
          </a:xfrm>
          <a:prstGeom prst="rect">
            <a:avLst/>
          </a:prstGeom>
        </p:spPr>
      </p:pic>
      <p:sp>
        <p:nvSpPr>
          <p:cNvPr id="25" name="TextBox 24"/>
          <p:cNvSpPr txBox="1"/>
          <p:nvPr/>
        </p:nvSpPr>
        <p:spPr>
          <a:xfrm>
            <a:off x="5123618" y="512676"/>
            <a:ext cx="66787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Current Users of USP Technology</a:t>
            </a:r>
            <a:endParaRPr kumimoji="0" lang="en-US" sz="2800" b="0" i="1" u="none" strike="noStrike" kern="0" cap="none" spc="0" normalizeH="0" baseline="0" noProof="0" dirty="0">
              <a:ln>
                <a:noFill/>
              </a:ln>
              <a:solidFill>
                <a:schemeClr val="bg1"/>
              </a:solidFill>
              <a:effectLst/>
              <a:uLnTx/>
              <a:uFillTx/>
            </a:endParaRPr>
          </a:p>
        </p:txBody>
      </p:sp>
      <p:pic>
        <p:nvPicPr>
          <p:cNvPr id="27" name="Picture 23" descr="Bayer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11751" y="4710451"/>
            <a:ext cx="107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a:t>
            </a:r>
          </a:p>
        </p:txBody>
      </p:sp>
      <p:pic>
        <p:nvPicPr>
          <p:cNvPr id="3" name="Picture 2"/>
          <p:cNvPicPr>
            <a:picLocks noChangeAspect="1"/>
          </p:cNvPicPr>
          <p:nvPr/>
        </p:nvPicPr>
        <p:blipFill>
          <a:blip r:embed="rId2"/>
          <a:stretch>
            <a:fillRect/>
          </a:stretch>
        </p:blipFill>
        <p:spPr>
          <a:xfrm>
            <a:off x="1019436" y="1772816"/>
            <a:ext cx="6096000" cy="3429000"/>
          </a:xfrm>
          <a:prstGeom prst="rect">
            <a:avLst/>
          </a:prstGeom>
        </p:spPr>
      </p:pic>
    </p:spTree>
    <p:extLst>
      <p:ext uri="{BB962C8B-B14F-4D97-AF65-F5344CB8AC3E}">
        <p14:creationId xmlns:p14="http://schemas.microsoft.com/office/powerpoint/2010/main" val="14586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 </a:t>
            </a:r>
          </a:p>
        </p:txBody>
      </p:sp>
      <p:sp>
        <p:nvSpPr>
          <p:cNvPr id="36868" name="Rectangle 1"/>
          <p:cNvSpPr>
            <a:spLocks noChangeArrowheads="1"/>
          </p:cNvSpPr>
          <p:nvPr/>
        </p:nvSpPr>
        <p:spPr bwMode="auto">
          <a:xfrm>
            <a:off x="547688" y="2205038"/>
            <a:ext cx="2956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 typeface="Wingdings" charset="2"/>
              <a:buNone/>
            </a:pPr>
            <a:r>
              <a:rPr lang="en-US" altLang="en-US">
                <a:solidFill>
                  <a:schemeClr val="accent1"/>
                </a:solidFill>
                <a:latin typeface="Arial" charset="0"/>
              </a:rPr>
              <a:t>INSTALLATION: </a:t>
            </a:r>
            <a:endParaRPr lang="en-US" altLang="en-US" dirty="0">
              <a:solidFill>
                <a:schemeClr val="accent1"/>
              </a:solidFill>
              <a:latin typeface="Arial" charset="0"/>
            </a:endParaRPr>
          </a:p>
        </p:txBody>
      </p:sp>
      <p:sp>
        <p:nvSpPr>
          <p:cNvPr id="5" name="Content Placeholder 2"/>
          <p:cNvSpPr txBox="1">
            <a:spLocks/>
          </p:cNvSpPr>
          <p:nvPr/>
        </p:nvSpPr>
        <p:spPr bwMode="auto">
          <a:xfrm>
            <a:off x="547688" y="2666703"/>
            <a:ext cx="4284811"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endParaRPr lang="en-US" altLang="x-none" b="1" dirty="0"/>
          </a:p>
          <a:p>
            <a:pPr eaLnBrk="1" hangingPunct="1">
              <a:buFont typeface="Wingdings" charset="2"/>
              <a:buNone/>
            </a:pPr>
            <a:r>
              <a:rPr lang="en-US" altLang="x-none" sz="2000" dirty="0">
                <a:solidFill>
                  <a:srgbClr val="404040"/>
                </a:solidFill>
                <a:latin typeface="Arial" charset="0"/>
              </a:rPr>
              <a:t>Event outage or T/A</a:t>
            </a:r>
          </a:p>
          <a:p>
            <a:pPr eaLnBrk="1" hangingPunct="1">
              <a:buFont typeface="Wingdings" charset="2"/>
              <a:buChar char="§"/>
            </a:pPr>
            <a:endParaRPr lang="en-US" altLang="x-none" sz="2000" dirty="0">
              <a:solidFill>
                <a:schemeClr val="tx1"/>
              </a:solidFill>
            </a:endParaRPr>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80" y="1664804"/>
            <a:ext cx="4428492" cy="33217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2" y="2861500"/>
            <a:ext cx="5029140" cy="3771855"/>
          </a:xfrm>
          <a:prstGeom prst="rect">
            <a:avLst/>
          </a:prstGeom>
        </p:spPr>
      </p:pic>
    </p:spTree>
    <p:extLst>
      <p:ext uri="{BB962C8B-B14F-4D97-AF65-F5344CB8AC3E}">
        <p14:creationId xmlns:p14="http://schemas.microsoft.com/office/powerpoint/2010/main" val="3827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 </a:t>
            </a:r>
          </a:p>
        </p:txBody>
      </p:sp>
      <p:sp>
        <p:nvSpPr>
          <p:cNvPr id="36868" name="Rectangle 1"/>
          <p:cNvSpPr>
            <a:spLocks noChangeArrowheads="1"/>
          </p:cNvSpPr>
          <p:nvPr/>
        </p:nvSpPr>
        <p:spPr bwMode="auto">
          <a:xfrm>
            <a:off x="547688" y="2205038"/>
            <a:ext cx="2956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 typeface="Wingdings" charset="2"/>
              <a:buNone/>
            </a:pPr>
            <a:r>
              <a:rPr lang="en-US" altLang="en-US" dirty="0">
                <a:solidFill>
                  <a:schemeClr val="accent1"/>
                </a:solidFill>
                <a:latin typeface="Arial" charset="0"/>
              </a:rPr>
              <a:t>OPERATION: </a:t>
            </a:r>
          </a:p>
        </p:txBody>
      </p:sp>
      <p:sp>
        <p:nvSpPr>
          <p:cNvPr id="5" name="Content Placeholder 2"/>
          <p:cNvSpPr txBox="1">
            <a:spLocks/>
          </p:cNvSpPr>
          <p:nvPr/>
        </p:nvSpPr>
        <p:spPr bwMode="auto">
          <a:xfrm>
            <a:off x="547688" y="2666703"/>
            <a:ext cx="4284811"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endParaRPr lang="en-US" altLang="x-none" b="1" dirty="0"/>
          </a:p>
          <a:p>
            <a:pPr eaLnBrk="1" hangingPunct="1">
              <a:buFont typeface="Wingdings" charset="2"/>
              <a:buNone/>
            </a:pPr>
            <a:r>
              <a:rPr lang="en-US" altLang="x-none" sz="2000" dirty="0">
                <a:solidFill>
                  <a:srgbClr val="404040"/>
                </a:solidFill>
                <a:latin typeface="Arial" charset="0"/>
              </a:rPr>
              <a:t>Turn it on, leave it on. </a:t>
            </a:r>
          </a:p>
          <a:p>
            <a:pPr eaLnBrk="1" hangingPunct="1">
              <a:buFont typeface="Wingdings" charset="2"/>
              <a:buChar char="§"/>
            </a:pPr>
            <a:endParaRPr lang="en-US" altLang="x-none" sz="2000" dirty="0">
              <a:solidFill>
                <a:schemeClr val="tx1"/>
              </a:solidFill>
            </a:endParaRPr>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1664275"/>
            <a:ext cx="6876764" cy="5049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 </a:t>
            </a:r>
          </a:p>
        </p:txBody>
      </p:sp>
      <p:sp>
        <p:nvSpPr>
          <p:cNvPr id="36868" name="Rectangle 1"/>
          <p:cNvSpPr>
            <a:spLocks noChangeArrowheads="1"/>
          </p:cNvSpPr>
          <p:nvPr/>
        </p:nvSpPr>
        <p:spPr bwMode="auto">
          <a:xfrm>
            <a:off x="547688" y="2205038"/>
            <a:ext cx="2956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 typeface="Wingdings" charset="2"/>
              <a:buNone/>
            </a:pPr>
            <a:r>
              <a:rPr lang="en-US" altLang="en-US" dirty="0">
                <a:solidFill>
                  <a:schemeClr val="accent1"/>
                </a:solidFill>
                <a:latin typeface="Arial" charset="0"/>
              </a:rPr>
              <a:t>MAINTENANCE: </a:t>
            </a:r>
          </a:p>
        </p:txBody>
      </p:sp>
      <p:sp>
        <p:nvSpPr>
          <p:cNvPr id="5" name="Content Placeholder 2"/>
          <p:cNvSpPr txBox="1">
            <a:spLocks/>
          </p:cNvSpPr>
          <p:nvPr/>
        </p:nvSpPr>
        <p:spPr bwMode="auto">
          <a:xfrm>
            <a:off x="547688" y="2666703"/>
            <a:ext cx="4284811"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endParaRPr lang="en-US" altLang="x-none" b="1" dirty="0"/>
          </a:p>
          <a:p>
            <a:pPr marL="342900" indent="-342900" eaLnBrk="1" hangingPunct="1">
              <a:buFont typeface="Wingdings" charset="2"/>
              <a:buChar char="Ø"/>
            </a:pPr>
            <a:r>
              <a:rPr lang="en-US" altLang="x-none" sz="2000" dirty="0">
                <a:solidFill>
                  <a:srgbClr val="404040"/>
                </a:solidFill>
                <a:latin typeface="Arial" charset="0"/>
              </a:rPr>
              <a:t>2 year  inspection and part replacement</a:t>
            </a:r>
          </a:p>
          <a:p>
            <a:pPr marL="342900" indent="-342900" eaLnBrk="1" hangingPunct="1">
              <a:buFont typeface="Wingdings" charset="2"/>
              <a:buChar char="Ø"/>
            </a:pPr>
            <a:r>
              <a:rPr lang="en-US" altLang="x-none" sz="2000" dirty="0">
                <a:solidFill>
                  <a:schemeClr val="accent1"/>
                </a:solidFill>
                <a:latin typeface="Arial" charset="0"/>
              </a:rPr>
              <a:t>4</a:t>
            </a:r>
            <a:r>
              <a:rPr lang="en-US" altLang="x-none" sz="2000" dirty="0">
                <a:solidFill>
                  <a:srgbClr val="404040"/>
                </a:solidFill>
                <a:latin typeface="Arial" charset="0"/>
              </a:rPr>
              <a:t> year  inspection and parts replacement</a:t>
            </a:r>
          </a:p>
          <a:p>
            <a:pPr eaLnBrk="1" hangingPunct="1">
              <a:buFont typeface="Wingdings" charset="2"/>
              <a:buChar char="§"/>
            </a:pPr>
            <a:endParaRPr lang="en-US" altLang="x-none" sz="2000" dirty="0">
              <a:solidFill>
                <a:schemeClr val="tx1"/>
              </a:solidFill>
            </a:endParaRPr>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499" y="2075165"/>
            <a:ext cx="5682451" cy="4261838"/>
          </a:xfrm>
          <a:prstGeom prst="rect">
            <a:avLst/>
          </a:prstGeom>
        </p:spPr>
      </p:pic>
    </p:spTree>
    <p:extLst>
      <p:ext uri="{BB962C8B-B14F-4D97-AF65-F5344CB8AC3E}">
        <p14:creationId xmlns:p14="http://schemas.microsoft.com/office/powerpoint/2010/main" val="167092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Tx/>
              <a:buNone/>
            </a:pPr>
            <a:r>
              <a:rPr lang="en-US" altLang="en-US" sz="1200">
                <a:solidFill>
                  <a:srgbClr val="55554A"/>
                </a:solidFill>
                <a:latin typeface="Verdana" charset="0"/>
                <a:ea typeface="Arial" charset="0"/>
                <a:cs typeface="Arial" charset="0"/>
              </a:rPr>
              <a:t> </a:t>
            </a:r>
          </a:p>
        </p:txBody>
      </p:sp>
      <p:sp>
        <p:nvSpPr>
          <p:cNvPr id="36868" name="Rectangle 1"/>
          <p:cNvSpPr>
            <a:spLocks noChangeArrowheads="1"/>
          </p:cNvSpPr>
          <p:nvPr/>
        </p:nvSpPr>
        <p:spPr bwMode="auto">
          <a:xfrm>
            <a:off x="407368" y="1844332"/>
            <a:ext cx="2956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a:spcBef>
                <a:spcPct val="0"/>
              </a:spcBef>
              <a:buClrTx/>
              <a:buSzTx/>
              <a:buFont typeface="Wingdings" charset="2"/>
              <a:buNone/>
            </a:pPr>
            <a:r>
              <a:rPr lang="en-US" altLang="en-US" dirty="0">
                <a:solidFill>
                  <a:schemeClr val="accent1"/>
                </a:solidFill>
                <a:latin typeface="Arial" charset="0"/>
              </a:rPr>
              <a:t>FAQ’s </a:t>
            </a:r>
          </a:p>
        </p:txBody>
      </p:sp>
      <p:sp>
        <p:nvSpPr>
          <p:cNvPr id="5" name="Content Placeholder 2"/>
          <p:cNvSpPr txBox="1">
            <a:spLocks/>
          </p:cNvSpPr>
          <p:nvPr/>
        </p:nvSpPr>
        <p:spPr bwMode="auto">
          <a:xfrm>
            <a:off x="547688" y="2666703"/>
            <a:ext cx="4284811"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charset="2"/>
              <a:buChar char=""/>
              <a:defRPr sz="2400">
                <a:solidFill>
                  <a:schemeClr val="tx2"/>
                </a:solidFill>
                <a:latin typeface="Franklin Gothic Book" charset="0"/>
              </a:defRPr>
            </a:lvl1pPr>
            <a:lvl2pPr marL="742950" indent="-285750">
              <a:spcBef>
                <a:spcPct val="20000"/>
              </a:spcBef>
              <a:buClr>
                <a:schemeClr val="accent2"/>
              </a:buClr>
              <a:buSzPct val="85000"/>
              <a:buFont typeface="Courier New" charset="0"/>
              <a:buChar char="o"/>
              <a:defRPr sz="2000">
                <a:solidFill>
                  <a:schemeClr val="tx2"/>
                </a:solidFill>
                <a:latin typeface="Franklin Gothic Book" charset="0"/>
              </a:defRPr>
            </a:lvl2pPr>
            <a:lvl3pPr marL="1143000" indent="-228600">
              <a:spcBef>
                <a:spcPct val="20000"/>
              </a:spcBef>
              <a:buClr>
                <a:srgbClr val="948774"/>
              </a:buClr>
              <a:buFont typeface="Arial" charset="0"/>
              <a:buChar char="•"/>
              <a:defRPr>
                <a:solidFill>
                  <a:schemeClr val="tx2"/>
                </a:solidFill>
                <a:latin typeface="Franklin Gothic Book" charset="0"/>
              </a:defRPr>
            </a:lvl3pPr>
            <a:lvl4pPr marL="1600200" indent="-228600">
              <a:spcBef>
                <a:spcPct val="20000"/>
              </a:spcBef>
              <a:buClr>
                <a:srgbClr val="7EB8E7"/>
              </a:buClr>
              <a:buFont typeface="Arial" charset="0"/>
              <a:buChar char="•"/>
              <a:defRPr sz="1600">
                <a:solidFill>
                  <a:schemeClr val="tx2"/>
                </a:solidFill>
                <a:latin typeface="Franklin Gothic Book" charset="0"/>
              </a:defRPr>
            </a:lvl4pPr>
            <a:lvl5pPr marL="2057400" indent="-228600">
              <a:spcBef>
                <a:spcPct val="20000"/>
              </a:spcBef>
              <a:buClr>
                <a:srgbClr val="E3B651"/>
              </a:buClr>
              <a:buFont typeface="Arial" charset="0"/>
              <a:buChar char="•"/>
              <a:defRPr sz="1400">
                <a:solidFill>
                  <a:schemeClr val="tx2"/>
                </a:solidFill>
                <a:latin typeface="Franklin Gothic Book" charset="0"/>
              </a:defRPr>
            </a:lvl5pPr>
            <a:lvl6pPr marL="25146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6pPr>
            <a:lvl7pPr marL="29718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7pPr>
            <a:lvl8pPr marL="34290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8pPr>
            <a:lvl9pPr marL="3886200" indent="-228600" eaLnBrk="0" fontAlgn="base" hangingPunct="0">
              <a:spcBef>
                <a:spcPct val="20000"/>
              </a:spcBef>
              <a:spcAft>
                <a:spcPct val="0"/>
              </a:spcAft>
              <a:buClr>
                <a:srgbClr val="E3B651"/>
              </a:buClr>
              <a:buFont typeface="Arial" charset="0"/>
              <a:buChar char="•"/>
              <a:defRPr sz="1400">
                <a:solidFill>
                  <a:schemeClr val="tx2"/>
                </a:solidFill>
                <a:latin typeface="Franklin Gothic Book" charset="0"/>
              </a:defRPr>
            </a:lvl9pPr>
          </a:lstStyle>
          <a:p>
            <a:pPr eaLnBrk="1" hangingPunct="1">
              <a:buFont typeface="Wingdings" charset="2"/>
              <a:buNone/>
            </a:pPr>
            <a:endParaRPr lang="en-US" altLang="x-none" b="1" dirty="0"/>
          </a:p>
          <a:p>
            <a:pPr marL="342900" indent="-342900" eaLnBrk="1" hangingPunct="1">
              <a:buFont typeface="Wingdings" charset="2"/>
              <a:buChar char="Ø"/>
            </a:pPr>
            <a:r>
              <a:rPr lang="en-US" altLang="x-none" sz="2000" dirty="0">
                <a:solidFill>
                  <a:srgbClr val="404040"/>
                </a:solidFill>
                <a:latin typeface="Arial" charset="0"/>
              </a:rPr>
              <a:t>Sound emitted</a:t>
            </a:r>
          </a:p>
          <a:p>
            <a:pPr marL="342900" indent="-342900" eaLnBrk="1" hangingPunct="1">
              <a:buFont typeface="Wingdings" charset="2"/>
              <a:buChar char="Ø"/>
            </a:pPr>
            <a:r>
              <a:rPr lang="en-US" altLang="x-none" sz="2000" dirty="0">
                <a:solidFill>
                  <a:schemeClr val="accent1"/>
                </a:solidFill>
                <a:latin typeface="Arial" charset="0"/>
              </a:rPr>
              <a:t>Vibration, concerns, </a:t>
            </a:r>
          </a:p>
          <a:p>
            <a:pPr marL="342900" indent="-342900" eaLnBrk="1" hangingPunct="1">
              <a:buFont typeface="Wingdings" charset="2"/>
              <a:buChar char="Ø"/>
            </a:pPr>
            <a:r>
              <a:rPr lang="en-US" altLang="x-none" sz="2000" dirty="0">
                <a:solidFill>
                  <a:schemeClr val="accent1"/>
                </a:solidFill>
                <a:latin typeface="Arial" charset="0"/>
              </a:rPr>
              <a:t>Installation Window</a:t>
            </a:r>
          </a:p>
          <a:p>
            <a:pPr marL="342900" indent="-342900" eaLnBrk="1" hangingPunct="1">
              <a:buFont typeface="Wingdings" charset="2"/>
              <a:buChar char="Ø"/>
            </a:pPr>
            <a:r>
              <a:rPr lang="en-US" altLang="x-none" sz="2000" dirty="0">
                <a:solidFill>
                  <a:schemeClr val="accent1"/>
                </a:solidFill>
                <a:latin typeface="Arial" charset="0"/>
              </a:rPr>
              <a:t>Operational know how</a:t>
            </a:r>
          </a:p>
          <a:p>
            <a:pPr marL="342900" indent="-342900" eaLnBrk="1" hangingPunct="1">
              <a:buFont typeface="Wingdings" charset="2"/>
              <a:buChar char="Ø"/>
            </a:pPr>
            <a:r>
              <a:rPr lang="en-US" altLang="x-none" sz="2000" dirty="0">
                <a:solidFill>
                  <a:schemeClr val="accent1"/>
                </a:solidFill>
                <a:latin typeface="Arial" charset="0"/>
              </a:rPr>
              <a:t>Lifespan/</a:t>
            </a:r>
            <a:r>
              <a:rPr lang="en-US" altLang="x-none" sz="2000" dirty="0" err="1">
                <a:solidFill>
                  <a:schemeClr val="accent1"/>
                </a:solidFill>
                <a:latin typeface="Arial" charset="0"/>
              </a:rPr>
              <a:t>Maintanence</a:t>
            </a:r>
            <a:r>
              <a:rPr lang="en-US" altLang="x-none" sz="2000" dirty="0">
                <a:solidFill>
                  <a:schemeClr val="accent1"/>
                </a:solidFill>
                <a:latin typeface="Arial" charset="0"/>
              </a:rPr>
              <a:t> </a:t>
            </a:r>
          </a:p>
          <a:p>
            <a:pPr marL="342900" indent="-342900" eaLnBrk="1" hangingPunct="1">
              <a:buFont typeface="Wingdings" charset="2"/>
              <a:buChar char="Ø"/>
            </a:pPr>
            <a:endParaRPr lang="en-US" altLang="x-none" sz="2000" dirty="0">
              <a:solidFill>
                <a:schemeClr val="accent1"/>
              </a:solidFill>
              <a:latin typeface="Arial" charset="0"/>
            </a:endParaRPr>
          </a:p>
          <a:p>
            <a:pPr marL="342900" indent="-342900" eaLnBrk="1" hangingPunct="1">
              <a:buFont typeface="Wingdings" charset="2"/>
              <a:buChar char="Ø"/>
            </a:pPr>
            <a:r>
              <a:rPr lang="en-US" altLang="x-none" sz="2000" dirty="0">
                <a:solidFill>
                  <a:schemeClr val="accent1"/>
                </a:solidFill>
                <a:latin typeface="Arial" charset="0"/>
              </a:rPr>
              <a:t>Others covered in USP/FAQ Link.  </a:t>
            </a:r>
            <a:endParaRPr lang="en-US" altLang="x-none" sz="2000" dirty="0">
              <a:solidFill>
                <a:srgbClr val="404040"/>
              </a:solidFill>
              <a:latin typeface="Arial" charset="0"/>
            </a:endParaRPr>
          </a:p>
          <a:p>
            <a:pPr eaLnBrk="1" hangingPunct="1">
              <a:buFont typeface="Wingdings" charset="2"/>
              <a:buChar char="§"/>
            </a:pPr>
            <a:endParaRPr lang="en-US" altLang="x-none" sz="2000" dirty="0">
              <a:solidFill>
                <a:schemeClr val="tx1"/>
              </a:solidFill>
            </a:endParaRPr>
          </a:p>
          <a:p>
            <a:pPr eaLnBrk="1" hangingPunct="1">
              <a:buFont typeface="Wingdings" charset="2"/>
              <a:buChar char="§"/>
            </a:pPr>
            <a:endParaRPr lang="en-US" altLang="x-none" sz="2000" dirty="0"/>
          </a:p>
          <a:p>
            <a:pPr eaLnBrk="1" hangingPunct="1">
              <a:buFont typeface="Wingdings" charset="2"/>
              <a:buChar char="§"/>
            </a:pPr>
            <a:endParaRPr lang="en-US" altLang="x-none"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499" y="2075165"/>
            <a:ext cx="5682451" cy="4261838"/>
          </a:xfrm>
          <a:prstGeom prst="rect">
            <a:avLst/>
          </a:prstGeom>
        </p:spPr>
      </p:pic>
    </p:spTree>
    <p:extLst>
      <p:ext uri="{BB962C8B-B14F-4D97-AF65-F5344CB8AC3E}">
        <p14:creationId xmlns:p14="http://schemas.microsoft.com/office/powerpoint/2010/main" val="34051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10704512" y="332656"/>
            <a:ext cx="921579" cy="9001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36" y="782706"/>
            <a:ext cx="13567225" cy="5904656"/>
          </a:xfrm>
          <a:prstGeom prst="rect">
            <a:avLst/>
          </a:prstGeom>
        </p:spPr>
      </p:pic>
      <p:sp>
        <p:nvSpPr>
          <p:cNvPr id="7" name="TextBox 6"/>
          <p:cNvSpPr txBox="1"/>
          <p:nvPr/>
        </p:nvSpPr>
        <p:spPr>
          <a:xfrm>
            <a:off x="2596663" y="333093"/>
            <a:ext cx="7316426" cy="830997"/>
          </a:xfrm>
          <a:prstGeom prst="rect">
            <a:avLst/>
          </a:prstGeom>
          <a:noFill/>
        </p:spPr>
        <p:txBody>
          <a:bodyPr wrap="none" rtlCol="0">
            <a:spAutoFit/>
          </a:bodyPr>
          <a:lstStyle/>
          <a:p>
            <a:r>
              <a:rPr lang="en-US" sz="4800" dirty="0">
                <a:solidFill>
                  <a:srgbClr val="FFA34F"/>
                </a:solidFill>
              </a:rPr>
              <a:t>Cost Estimates for USP</a:t>
            </a:r>
          </a:p>
        </p:txBody>
      </p:sp>
    </p:spTree>
    <p:extLst>
      <p:ext uri="{BB962C8B-B14F-4D97-AF65-F5344CB8AC3E}">
        <p14:creationId xmlns:p14="http://schemas.microsoft.com/office/powerpoint/2010/main" val="14706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10704512" y="332656"/>
            <a:ext cx="921579" cy="9001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599" t="16366" r="17298"/>
          <a:stretch/>
        </p:blipFill>
        <p:spPr>
          <a:xfrm>
            <a:off x="6132004" y="3212976"/>
            <a:ext cx="5389722" cy="3060340"/>
          </a:xfrm>
          <a:prstGeom prst="rect">
            <a:avLst/>
          </a:prstGeom>
        </p:spPr>
      </p:pic>
      <p:sp>
        <p:nvSpPr>
          <p:cNvPr id="7" name="TextBox 6"/>
          <p:cNvSpPr txBox="1"/>
          <p:nvPr/>
        </p:nvSpPr>
        <p:spPr>
          <a:xfrm>
            <a:off x="2596663" y="333093"/>
            <a:ext cx="7316426" cy="830997"/>
          </a:xfrm>
          <a:prstGeom prst="rect">
            <a:avLst/>
          </a:prstGeom>
          <a:noFill/>
        </p:spPr>
        <p:txBody>
          <a:bodyPr wrap="none" rtlCol="0">
            <a:spAutoFit/>
          </a:bodyPr>
          <a:lstStyle/>
          <a:p>
            <a:r>
              <a:rPr lang="en-US" sz="4800" dirty="0">
                <a:solidFill>
                  <a:srgbClr val="FFA34F"/>
                </a:solidFill>
              </a:rPr>
              <a:t>Cost Estimates for USP</a:t>
            </a:r>
          </a:p>
        </p:txBody>
      </p:sp>
      <p:sp>
        <p:nvSpPr>
          <p:cNvPr id="6" name="Content Placeholder 2"/>
          <p:cNvSpPr txBox="1">
            <a:spLocks/>
          </p:cNvSpPr>
          <p:nvPr/>
        </p:nvSpPr>
        <p:spPr>
          <a:xfrm>
            <a:off x="1415480" y="1707484"/>
            <a:ext cx="8497609" cy="32010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r>
              <a:rPr lang="en-US" sz="2800" b="1" dirty="0">
                <a:solidFill>
                  <a:schemeClr val="bg1">
                    <a:lumMod val="50000"/>
                  </a:schemeClr>
                </a:solidFill>
              </a:rPr>
              <a:t>Factors affecting the budget for a USP system-solution: </a:t>
            </a:r>
          </a:p>
          <a:p>
            <a:pPr marL="0" indent="0" fontAlgn="auto">
              <a:spcAft>
                <a:spcPts val="0"/>
              </a:spcAft>
              <a:buFont typeface="Wingdings" pitchFamily="2" charset="2"/>
              <a:buNone/>
            </a:pPr>
            <a:endParaRPr lang="en-US" b="1" dirty="0"/>
          </a:p>
          <a:p>
            <a:pPr fontAlgn="auto">
              <a:spcAft>
                <a:spcPts val="0"/>
              </a:spcAft>
            </a:pPr>
            <a:r>
              <a:rPr lang="en-US" dirty="0">
                <a:solidFill>
                  <a:schemeClr val="tx1">
                    <a:lumMod val="75000"/>
                    <a:lumOff val="25000"/>
                  </a:schemeClr>
                </a:solidFill>
              </a:rPr>
              <a:t>Physical dimensions: (Length, Diameter) and </a:t>
            </a:r>
          </a:p>
          <a:p>
            <a:pPr fontAlgn="auto">
              <a:spcAft>
                <a:spcPts val="0"/>
              </a:spcAft>
            </a:pPr>
            <a:r>
              <a:rPr lang="en-US" dirty="0">
                <a:solidFill>
                  <a:schemeClr val="tx1">
                    <a:lumMod val="75000"/>
                    <a:lumOff val="25000"/>
                  </a:schemeClr>
                </a:solidFill>
              </a:rPr>
              <a:t>TEMA characteristics of the heat exchanger,</a:t>
            </a:r>
          </a:p>
          <a:p>
            <a:pPr fontAlgn="auto">
              <a:spcAft>
                <a:spcPts val="0"/>
              </a:spcAft>
            </a:pPr>
            <a:r>
              <a:rPr lang="en-US" dirty="0">
                <a:solidFill>
                  <a:schemeClr val="tx1">
                    <a:lumMod val="75000"/>
                    <a:lumOff val="25000"/>
                  </a:schemeClr>
                </a:solidFill>
              </a:rPr>
              <a:t>Orientation: Vertical/Horizontal,</a:t>
            </a:r>
          </a:p>
          <a:p>
            <a:pPr fontAlgn="auto">
              <a:spcAft>
                <a:spcPts val="0"/>
              </a:spcAft>
            </a:pPr>
            <a:r>
              <a:rPr lang="en-US" dirty="0">
                <a:solidFill>
                  <a:schemeClr val="tx1">
                    <a:lumMod val="75000"/>
                    <a:lumOff val="25000"/>
                  </a:schemeClr>
                </a:solidFill>
              </a:rPr>
              <a:t>Shell/</a:t>
            </a:r>
            <a:r>
              <a:rPr lang="en-US" dirty="0" err="1">
                <a:solidFill>
                  <a:schemeClr val="tx1">
                    <a:lumMod val="75000"/>
                    <a:lumOff val="25000"/>
                  </a:schemeClr>
                </a:solidFill>
              </a:rPr>
              <a:t>Tubeside</a:t>
            </a:r>
            <a:r>
              <a:rPr lang="en-US" dirty="0">
                <a:solidFill>
                  <a:schemeClr val="tx1">
                    <a:lumMod val="75000"/>
                    <a:lumOff val="25000"/>
                  </a:schemeClr>
                </a:solidFill>
              </a:rPr>
              <a:t>: Fouling Media</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spTree>
    <p:extLst>
      <p:ext uri="{BB962C8B-B14F-4D97-AF65-F5344CB8AC3E}">
        <p14:creationId xmlns:p14="http://schemas.microsoft.com/office/powerpoint/2010/main" val="7036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10704512" y="332656"/>
            <a:ext cx="921579" cy="900100"/>
          </a:xfrm>
          <a:prstGeom prst="rect">
            <a:avLst/>
          </a:prstGeom>
          <a:ln>
            <a:noFill/>
          </a:ln>
          <a:effectLst>
            <a:outerShdw blurRad="190500" algn="tl" rotWithShape="0">
              <a:srgbClr val="000000">
                <a:alpha val="70000"/>
              </a:srgbClr>
            </a:outerShdw>
          </a:effectLst>
        </p:spPr>
      </p:pic>
      <p:sp>
        <p:nvSpPr>
          <p:cNvPr id="7" name="TextBox 6"/>
          <p:cNvSpPr txBox="1"/>
          <p:nvPr/>
        </p:nvSpPr>
        <p:spPr>
          <a:xfrm>
            <a:off x="2596663" y="333093"/>
            <a:ext cx="7316426" cy="830997"/>
          </a:xfrm>
          <a:prstGeom prst="rect">
            <a:avLst/>
          </a:prstGeom>
          <a:noFill/>
        </p:spPr>
        <p:txBody>
          <a:bodyPr wrap="none" rtlCol="0">
            <a:spAutoFit/>
          </a:bodyPr>
          <a:lstStyle/>
          <a:p>
            <a:r>
              <a:rPr lang="en-US" sz="4800" dirty="0">
                <a:solidFill>
                  <a:srgbClr val="FFA34F"/>
                </a:solidFill>
              </a:rPr>
              <a:t>Cost Estimates for USP</a:t>
            </a:r>
          </a:p>
        </p:txBody>
      </p:sp>
      <p:sp>
        <p:nvSpPr>
          <p:cNvPr id="6" name="Content Placeholder 2"/>
          <p:cNvSpPr txBox="1">
            <a:spLocks/>
          </p:cNvSpPr>
          <p:nvPr/>
        </p:nvSpPr>
        <p:spPr>
          <a:xfrm>
            <a:off x="1415480" y="1707484"/>
            <a:ext cx="8513070" cy="32010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None/>
            </a:pPr>
            <a:r>
              <a:rPr lang="en-US" sz="2800" b="1" dirty="0">
                <a:solidFill>
                  <a:schemeClr val="bg1">
                    <a:lumMod val="50000"/>
                  </a:schemeClr>
                </a:solidFill>
              </a:rPr>
              <a:t>Factors affecting the budget for a USP system-solution: </a:t>
            </a:r>
          </a:p>
          <a:p>
            <a:pPr marL="0" indent="0" fontAlgn="auto">
              <a:spcAft>
                <a:spcPts val="0"/>
              </a:spcAft>
              <a:buFont typeface="Wingdings" pitchFamily="2" charset="2"/>
              <a:buNone/>
            </a:pPr>
            <a:endParaRPr lang="en-US" b="1" dirty="0"/>
          </a:p>
          <a:p>
            <a:pPr fontAlgn="auto">
              <a:spcAft>
                <a:spcPts val="0"/>
              </a:spcAft>
            </a:pPr>
            <a:r>
              <a:rPr lang="en-US" dirty="0">
                <a:solidFill>
                  <a:schemeClr val="tx1">
                    <a:lumMod val="75000"/>
                    <a:lumOff val="25000"/>
                  </a:schemeClr>
                </a:solidFill>
              </a:rPr>
              <a:t>How many sets (2 Transducers/1 Generator = 1 set) would be required for proper fouling mitigation? </a:t>
            </a:r>
          </a:p>
          <a:p>
            <a:pPr fontAlgn="auto">
              <a:spcAft>
                <a:spcPts val="0"/>
              </a:spcAft>
            </a:pPr>
            <a:endParaRPr lang="en-US" dirty="0">
              <a:solidFill>
                <a:schemeClr val="tx1">
                  <a:lumMod val="75000"/>
                  <a:lumOff val="25000"/>
                </a:schemeClr>
              </a:solidFill>
            </a:endParaRPr>
          </a:p>
          <a:p>
            <a:pPr fontAlgn="auto">
              <a:spcAft>
                <a:spcPts val="0"/>
              </a:spcAft>
            </a:pPr>
            <a:r>
              <a:rPr lang="en-US" dirty="0">
                <a:solidFill>
                  <a:schemeClr val="tx1">
                    <a:lumMod val="75000"/>
                    <a:lumOff val="25000"/>
                  </a:schemeClr>
                </a:solidFill>
              </a:rPr>
              <a:t>Each set requires an investment of $85K  USD</a:t>
            </a: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grpSp>
        <p:nvGrpSpPr>
          <p:cNvPr id="4" name="Group 3"/>
          <p:cNvGrpSpPr/>
          <p:nvPr/>
        </p:nvGrpSpPr>
        <p:grpSpPr>
          <a:xfrm>
            <a:off x="6852084" y="2888940"/>
            <a:ext cx="4608512" cy="3369852"/>
            <a:chOff x="6672064" y="2741904"/>
            <a:chExt cx="4608512" cy="3369852"/>
          </a:xfrm>
        </p:grpSpPr>
        <p:grpSp>
          <p:nvGrpSpPr>
            <p:cNvPr id="8" name="Group 7"/>
            <p:cNvGrpSpPr/>
            <p:nvPr/>
          </p:nvGrpSpPr>
          <p:grpSpPr>
            <a:xfrm>
              <a:off x="6672064" y="2741904"/>
              <a:ext cx="4608512" cy="3243379"/>
              <a:chOff x="0" y="0"/>
              <a:chExt cx="4216400" cy="2890837"/>
            </a:xfrm>
          </p:grpSpPr>
          <p:grpSp>
            <p:nvGrpSpPr>
              <p:cNvPr id="9" name="Group 8"/>
              <p:cNvGrpSpPr/>
              <p:nvPr/>
            </p:nvGrpSpPr>
            <p:grpSpPr>
              <a:xfrm>
                <a:off x="0" y="0"/>
                <a:ext cx="4216400" cy="2890837"/>
                <a:chOff x="0" y="0"/>
                <a:chExt cx="4216400" cy="289083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860199">
                  <a:off x="739775" y="119062"/>
                  <a:ext cx="34417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491436" flipH="1">
                  <a:off x="2982912" y="0"/>
                  <a:ext cx="342900" cy="110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621032" flipH="1">
                  <a:off x="3106737" y="2085975"/>
                  <a:ext cx="3429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712434">
                  <a:off x="849312" y="2152650"/>
                  <a:ext cx="34607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92112" y="1076325"/>
                  <a:ext cx="346075" cy="1130300"/>
                </a:xfrm>
                <a:prstGeom prst="rect">
                  <a:avLst/>
                </a:prstGeom>
                <a:noFill/>
                <a:ln>
                  <a:noFill/>
                </a:ln>
                <a:effectLs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478212" y="1019175"/>
                  <a:ext cx="346075" cy="1130300"/>
                </a:xfrm>
                <a:prstGeom prst="rect">
                  <a:avLst/>
                </a:prstGeom>
                <a:noFill/>
                <a:ln>
                  <a:noFill/>
                </a:ln>
                <a:effectLst/>
                <a:extLst/>
              </p:spPr>
            </p:pic>
          </p:grpSp>
          <p:sp>
            <p:nvSpPr>
              <p:cNvPr id="10" name="Oval 9"/>
              <p:cNvSpPr/>
              <p:nvPr/>
            </p:nvSpPr>
            <p:spPr>
              <a:xfrm>
                <a:off x="1092200" y="641350"/>
                <a:ext cx="2041525" cy="202565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1" name="TextBox 10"/>
              <p:cNvSpPr txBox="1">
                <a:spLocks noChangeArrowheads="1"/>
              </p:cNvSpPr>
              <p:nvPr/>
            </p:nvSpPr>
            <p:spPr bwMode="auto">
              <a:xfrm>
                <a:off x="1625600" y="1358900"/>
                <a:ext cx="974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algn="ctr" fontAlgn="base">
                  <a:spcBef>
                    <a:spcPts val="0"/>
                  </a:spcBef>
                  <a:spcAft>
                    <a:spcPts val="0"/>
                  </a:spcAft>
                </a:pPr>
                <a:r>
                  <a:rPr lang="en-PH" sz="800" kern="1200">
                    <a:solidFill>
                      <a:srgbClr val="000000"/>
                    </a:solidFill>
                    <a:effectLst/>
                    <a:latin typeface="Calibri" charset="0"/>
                    <a:ea typeface="Times New Roman" charset="0"/>
                    <a:cs typeface="Arial" charset="0"/>
                  </a:rPr>
                  <a:t>HEAT EXCHANGER</a:t>
                </a:r>
                <a:endParaRPr lang="en-US" sz="1200">
                  <a:effectLst/>
                  <a:latin typeface="Times New Roman" charset="0"/>
                  <a:ea typeface="Times New Roman" charset="0"/>
                </a:endParaRPr>
              </a:p>
              <a:p>
                <a:pPr marL="0" marR="0" algn="ctr" fontAlgn="base">
                  <a:spcBef>
                    <a:spcPts val="0"/>
                  </a:spcBef>
                  <a:spcAft>
                    <a:spcPts val="0"/>
                  </a:spcAft>
                </a:pPr>
                <a:r>
                  <a:rPr lang="en-PH" sz="800" kern="1200">
                    <a:solidFill>
                      <a:srgbClr val="000000"/>
                    </a:solidFill>
                    <a:effectLst/>
                    <a:latin typeface="Calibri" charset="0"/>
                    <a:ea typeface="Times New Roman" charset="0"/>
                    <a:cs typeface="Arial" charset="0"/>
                  </a:rPr>
                  <a:t>TUBESHEET</a:t>
                </a:r>
                <a:endParaRPr lang="en-US" sz="1200">
                  <a:effectLst/>
                  <a:latin typeface="Times New Roman" charset="0"/>
                  <a:ea typeface="Times New Roman" charset="0"/>
                </a:endParaRPr>
              </a:p>
            </p:txBody>
          </p:sp>
          <p:sp>
            <p:nvSpPr>
              <p:cNvPr id="12" name="TextBox 11"/>
              <p:cNvSpPr txBox="1">
                <a:spLocks noChangeArrowheads="1"/>
              </p:cNvSpPr>
              <p:nvPr/>
            </p:nvSpPr>
            <p:spPr bwMode="auto">
              <a:xfrm>
                <a:off x="1593850" y="1733550"/>
                <a:ext cx="974725" cy="2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algn="ctr" fontAlgn="base">
                  <a:spcBef>
                    <a:spcPts val="0"/>
                  </a:spcBef>
                  <a:spcAft>
                    <a:spcPts val="0"/>
                  </a:spcAft>
                </a:pPr>
                <a:r>
                  <a:rPr lang="en-PH" sz="1200" kern="1200">
                    <a:solidFill>
                      <a:srgbClr val="FFFFFF"/>
                    </a:solidFill>
                    <a:effectLst/>
                    <a:latin typeface="Calibri" charset="0"/>
                    <a:ea typeface="Times New Roman" charset="0"/>
                    <a:cs typeface="Arial" charset="0"/>
                  </a:rPr>
                  <a:t>INLET</a:t>
                </a:r>
                <a:endParaRPr lang="en-US" sz="1200">
                  <a:effectLst/>
                  <a:latin typeface="Times New Roman" charset="0"/>
                  <a:ea typeface="Times New Roman" charset="0"/>
                </a:endParaRPr>
              </a:p>
            </p:txBody>
          </p:sp>
        </p:grpSp>
        <p:pic>
          <p:nvPicPr>
            <p:cNvPr id="19" name="Picture 18"/>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15156" y1="13030" x2="15156" y2="13030"/>
                          <a14:foregroundMark x1="83356" y1="11667" x2="83356" y2="11667"/>
                        </a14:backgroundRemoval>
                      </a14:imgEffect>
                    </a14:imgLayer>
                  </a14:imgProps>
                </a:ext>
                <a:ext uri="{28A0092B-C50C-407E-A947-70E740481C1C}">
                  <a14:useLocalDpi xmlns:a14="http://schemas.microsoft.com/office/drawing/2010/main" val="0"/>
                </a:ext>
              </a:extLst>
            </a:blip>
            <a:stretch>
              <a:fillRect/>
            </a:stretch>
          </p:blipFill>
          <p:spPr>
            <a:xfrm>
              <a:off x="7334001" y="3081526"/>
              <a:ext cx="3525833" cy="3030230"/>
            </a:xfrm>
            <a:prstGeom prst="rect">
              <a:avLst/>
            </a:prstGeom>
          </p:spPr>
        </p:pic>
        <p:sp>
          <p:nvSpPr>
            <p:cNvPr id="20" name="Donut 19"/>
            <p:cNvSpPr/>
            <p:nvPr/>
          </p:nvSpPr>
          <p:spPr>
            <a:xfrm>
              <a:off x="7796791" y="3414702"/>
              <a:ext cx="2393950" cy="2363878"/>
            </a:xfrm>
            <a:prstGeom prst="donut">
              <a:avLst>
                <a:gd name="adj" fmla="val 8375"/>
              </a:avLst>
            </a:prstGeom>
            <a:solidFill>
              <a:schemeClr val="accent6">
                <a:lumMod val="7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1845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1199" y="1931140"/>
            <a:ext cx="8229600" cy="1555799"/>
            <a:chOff x="0" y="0"/>
            <a:chExt cx="8229600" cy="1555799"/>
          </a:xfrm>
        </p:grpSpPr>
        <p:sp>
          <p:nvSpPr>
            <p:cNvPr id="22" name="Rounded Rectangle 21"/>
            <p:cNvSpPr/>
            <p:nvPr/>
          </p:nvSpPr>
          <p:spPr>
            <a:xfrm>
              <a:off x="0" y="0"/>
              <a:ext cx="8229600" cy="15414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1787356" y="0"/>
              <a:ext cx="6442243" cy="1555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Ultrasonic Cleaning Baths</a:t>
              </a:r>
            </a:p>
            <a:p>
              <a:pPr marL="342900" lvl="0" indent="-342900" algn="l" defTabSz="1066800">
                <a:lnSpc>
                  <a:spcPct val="90000"/>
                </a:lnSpc>
                <a:spcBef>
                  <a:spcPct val="0"/>
                </a:spcBef>
                <a:spcAft>
                  <a:spcPct val="35000"/>
                </a:spcAft>
                <a:buFont typeface="Arial" charset="0"/>
                <a:buChar char="•"/>
              </a:pPr>
              <a:r>
                <a:rPr lang="en-US" sz="1900" kern="1200" dirty="0"/>
                <a:t>Multiple sizes &amp; configurations</a:t>
              </a:r>
            </a:p>
            <a:p>
              <a:pPr marL="342900" lvl="0" indent="-342900" algn="l" defTabSz="1066800">
                <a:lnSpc>
                  <a:spcPct val="90000"/>
                </a:lnSpc>
                <a:spcBef>
                  <a:spcPct val="0"/>
                </a:spcBef>
                <a:spcAft>
                  <a:spcPct val="35000"/>
                </a:spcAft>
                <a:buFont typeface="Arial" charset="0"/>
                <a:buChar char="•"/>
              </a:pPr>
              <a:r>
                <a:rPr lang="en-US" sz="1900" kern="1200" dirty="0"/>
                <a:t>Variable powered units for purpose-built cleaning applications </a:t>
              </a:r>
            </a:p>
          </p:txBody>
        </p:sp>
      </p:grpSp>
      <p:sp>
        <p:nvSpPr>
          <p:cNvPr id="13" name="Rounded Rectangle 12"/>
          <p:cNvSpPr/>
          <p:nvPr/>
        </p:nvSpPr>
        <p:spPr>
          <a:xfrm>
            <a:off x="2122636" y="2029652"/>
            <a:ext cx="1645920" cy="1188721"/>
          </a:xfrm>
          <a:prstGeom prst="roundRect">
            <a:avLst>
              <a:gd name="adj" fmla="val 10000"/>
            </a:avLst>
          </a:prstGeom>
          <a:blipFill dpi="0"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50512" t="-68724" r="-184841" b="-1659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1971173" y="3501246"/>
            <a:ext cx="8229600" cy="1414363"/>
            <a:chOff x="0" y="1555799"/>
            <a:chExt cx="8229600" cy="1414363"/>
          </a:xfrm>
        </p:grpSpPr>
        <p:sp>
          <p:nvSpPr>
            <p:cNvPr id="20" name="Rounded Rectangle 19"/>
            <p:cNvSpPr/>
            <p:nvPr/>
          </p:nvSpPr>
          <p:spPr>
            <a:xfrm>
              <a:off x="0" y="15557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7"/>
            <p:cNvSpPr/>
            <p:nvPr/>
          </p:nvSpPr>
          <p:spPr>
            <a:xfrm>
              <a:off x="1787356" y="15557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Clean-in-Process Technologies</a:t>
              </a:r>
            </a:p>
            <a:p>
              <a:pPr marL="342900" lvl="1" indent="-342900" algn="l" defTabSz="844550">
                <a:lnSpc>
                  <a:spcPct val="90000"/>
                </a:lnSpc>
                <a:spcBef>
                  <a:spcPct val="0"/>
                </a:spcBef>
                <a:spcAft>
                  <a:spcPct val="15000"/>
                </a:spcAft>
                <a:buFont typeface="Arial" charset="0"/>
                <a:buChar char="•"/>
              </a:pPr>
              <a:r>
                <a:rPr lang="en-US" sz="1900" kern="1200" dirty="0"/>
                <a:t>USP [Ultrasonic Scale Prevention</a:t>
              </a:r>
              <a:r>
                <a:rPr lang="en-US" sz="1900" dirty="0"/>
                <a:t>]</a:t>
              </a:r>
              <a:endParaRPr lang="en-US" sz="19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bg1"/>
                  </a:solidFill>
                </a:rPr>
                <a:t>M</a:t>
              </a:r>
              <a:r>
                <a:rPr lang="en-US" sz="1900" b="1" kern="1200" baseline="30000" dirty="0">
                  <a:solidFill>
                    <a:schemeClr val="bg1"/>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a:t>
              </a:r>
              <a:endParaRPr lang="en-US" sz="1900" kern="1200" baseline="30000" dirty="0"/>
            </a:p>
          </p:txBody>
        </p:sp>
      </p:grpSp>
      <p:sp>
        <p:nvSpPr>
          <p:cNvPr id="15" name="Rounded Rectangle 14"/>
          <p:cNvSpPr/>
          <p:nvPr/>
        </p:nvSpPr>
        <p:spPr>
          <a:xfrm>
            <a:off x="2122636" y="3614068"/>
            <a:ext cx="1645920" cy="1131490"/>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981200" y="5028431"/>
            <a:ext cx="8229600" cy="1414363"/>
            <a:chOff x="0" y="3111599"/>
            <a:chExt cx="8229600" cy="1414363"/>
          </a:xfrm>
        </p:grpSpPr>
        <p:sp>
          <p:nvSpPr>
            <p:cNvPr id="18" name="Rounded Rectangle 17"/>
            <p:cNvSpPr/>
            <p:nvPr/>
          </p:nvSpPr>
          <p:spPr>
            <a:xfrm>
              <a:off x="0" y="31115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10"/>
            <p:cNvSpPr/>
            <p:nvPr/>
          </p:nvSpPr>
          <p:spPr>
            <a:xfrm>
              <a:off x="1787356" y="31115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Fouling Mitigation &amp; Process Improvement </a:t>
              </a:r>
              <a:endParaRPr lang="en-US" sz="24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tx1">
                      <a:lumMod val="75000"/>
                      <a:lumOff val="25000"/>
                    </a:schemeClr>
                  </a:solidFill>
                </a:rPr>
                <a:t>M</a:t>
              </a:r>
              <a:r>
                <a:rPr lang="en-US" sz="1900" b="1" kern="1200" baseline="30000" dirty="0">
                  <a:solidFill>
                    <a:schemeClr val="tx1">
                      <a:lumMod val="75000"/>
                      <a:lumOff val="25000"/>
                    </a:schemeClr>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(clamp on) apparatus with pre-selected ultrasonic power output, to match with specified outcomes</a:t>
              </a:r>
            </a:p>
            <a:p>
              <a:pPr marL="171450" lvl="1" indent="-171450" algn="l" defTabSz="844550">
                <a:lnSpc>
                  <a:spcPct val="90000"/>
                </a:lnSpc>
                <a:spcBef>
                  <a:spcPct val="0"/>
                </a:spcBef>
                <a:spcAft>
                  <a:spcPct val="15000"/>
                </a:spcAft>
                <a:buChar char="••"/>
              </a:pPr>
              <a:r>
                <a:rPr lang="en-US" sz="1900" kern="1200" dirty="0"/>
                <a:t>Ultrasonic Pigging Train</a:t>
              </a:r>
            </a:p>
          </p:txBody>
        </p:sp>
      </p:grpSp>
      <p:sp>
        <p:nvSpPr>
          <p:cNvPr id="17" name="Rounded Rectangle 16"/>
          <p:cNvSpPr/>
          <p:nvPr/>
        </p:nvSpPr>
        <p:spPr>
          <a:xfrm>
            <a:off x="2122636" y="5169867"/>
            <a:ext cx="1645920" cy="1131490"/>
          </a:xfrm>
          <a:prstGeom prst="roundRect">
            <a:avLst>
              <a:gd name="adj" fmla="val 10000"/>
            </a:avLst>
          </a:prstGeom>
          <a:blipFill dpi="0" rotWithShape="1">
            <a:blip r:embed="rId5"/>
            <a:srcRect/>
            <a:stretch>
              <a:fillRect l="-44949" t="-22775" r="-31811" b="-292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1473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4731"/>
            <a:ext cx="12192000" cy="7592731"/>
          </a:xfrm>
          <a:prstGeom prst="rect">
            <a:avLst/>
          </a:prstGeom>
        </p:spPr>
      </p:pic>
      <p:sp>
        <p:nvSpPr>
          <p:cNvPr id="2" name="TextBox 1"/>
          <p:cNvSpPr txBox="1"/>
          <p:nvPr/>
        </p:nvSpPr>
        <p:spPr>
          <a:xfrm>
            <a:off x="659396" y="2332"/>
            <a:ext cx="4860540" cy="1938992"/>
          </a:xfrm>
          <a:prstGeom prst="rect">
            <a:avLst/>
          </a:prstGeom>
          <a:noFill/>
        </p:spPr>
        <p:txBody>
          <a:bodyPr wrap="square" rtlCol="0">
            <a:spAutoFit/>
          </a:bodyPr>
          <a:lstStyle/>
          <a:p>
            <a:r>
              <a:rPr lang="en-US" sz="2400" dirty="0">
                <a:solidFill>
                  <a:schemeClr val="tx1">
                    <a:lumMod val="65000"/>
                    <a:lumOff val="35000"/>
                  </a:schemeClr>
                </a:solidFill>
                <a:latin typeface="Arial" charset="0"/>
                <a:ea typeface="Arial" charset="0"/>
                <a:cs typeface="Arial" charset="0"/>
              </a:rPr>
              <a:t>The very first heat exchanger cleaned by ultrasonic bath in November 2009, Fort McMurray, Alberta, Canada </a:t>
            </a:r>
          </a:p>
          <a:p>
            <a:r>
              <a:rPr lang="en-US" sz="2400" b="1" dirty="0">
                <a:solidFill>
                  <a:schemeClr val="bg1"/>
                </a:solidFill>
                <a:latin typeface="Arial" charset="0"/>
                <a:ea typeface="Arial" charset="0"/>
                <a:cs typeface="Arial" charset="0"/>
              </a:rPr>
              <a:t>SUNCOR Energy</a:t>
            </a:r>
          </a:p>
        </p:txBody>
      </p:sp>
    </p:spTree>
    <p:extLst>
      <p:ext uri="{BB962C8B-B14F-4D97-AF65-F5344CB8AC3E}">
        <p14:creationId xmlns:p14="http://schemas.microsoft.com/office/powerpoint/2010/main" val="347654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988" y="5347134"/>
            <a:ext cx="5942857" cy="1371429"/>
          </a:xfrm>
          <a:prstGeom prst="rect">
            <a:avLst/>
          </a:prstGeom>
          <a:ln>
            <a:noFill/>
          </a:ln>
          <a:effectLst>
            <a:outerShdw blurRad="190500" algn="tl" rotWithShape="0">
              <a:srgbClr val="000000">
                <a:alpha val="70000"/>
              </a:srgbClr>
            </a:outerShdw>
          </a:effectLst>
        </p:spPr>
      </p:pic>
      <p:sp>
        <p:nvSpPr>
          <p:cNvPr id="6" name="TextBox 5"/>
          <p:cNvSpPr txBox="1"/>
          <p:nvPr/>
        </p:nvSpPr>
        <p:spPr>
          <a:xfrm>
            <a:off x="1657890" y="1141374"/>
            <a:ext cx="8964996" cy="461665"/>
          </a:xfrm>
          <a:prstGeom prst="rect">
            <a:avLst/>
          </a:prstGeom>
          <a:noFill/>
        </p:spPr>
        <p:txBody>
          <a:bodyPr wrap="square" rtlCol="0">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Presentation By: </a:t>
            </a:r>
          </a:p>
        </p:txBody>
      </p:sp>
      <p:sp>
        <p:nvSpPr>
          <p:cNvPr id="7" name="TextBox 6"/>
          <p:cNvSpPr txBox="1"/>
          <p:nvPr/>
        </p:nvSpPr>
        <p:spPr>
          <a:xfrm>
            <a:off x="1613502" y="2596666"/>
            <a:ext cx="8964996"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Russell Philion</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6756369" y="1141374"/>
            <a:ext cx="4884247" cy="3654638"/>
          </a:xfrm>
          <a:prstGeom prst="rect">
            <a:avLst/>
          </a:prstGeom>
          <a:ln>
            <a:noFill/>
          </a:ln>
          <a:effectLst>
            <a:outerShdw blurRad="292100" dist="139700" dir="2700000" algn="tl" rotWithShape="0">
              <a:srgbClr val="333333">
                <a:alpha val="65000"/>
              </a:srgbClr>
            </a:outerShdw>
          </a:effectLst>
        </p:spPr>
      </p:pic>
      <p:sp>
        <p:nvSpPr>
          <p:cNvPr id="18" name="TextBox 7"/>
          <p:cNvSpPr txBox="1">
            <a:spLocks noChangeArrowheads="1"/>
          </p:cNvSpPr>
          <p:nvPr/>
        </p:nvSpPr>
        <p:spPr bwMode="auto">
          <a:xfrm>
            <a:off x="1658273" y="3120793"/>
            <a:ext cx="89646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2000" dirty="0">
                <a:solidFill>
                  <a:srgbClr val="FFFFFF"/>
                </a:solidFill>
                <a:latin typeface="Tahoma" charset="0"/>
                <a:ea typeface="Tahoma" charset="0"/>
                <a:cs typeface="Tahoma" charset="0"/>
              </a:rPr>
              <a:t>CTO,</a:t>
            </a:r>
            <a:r>
              <a:rPr lang="en-US" altLang="en-US" sz="2200" dirty="0">
                <a:solidFill>
                  <a:srgbClr val="FFFFFF"/>
                </a:solidFill>
                <a:latin typeface="Tahoma" charset="0"/>
                <a:ea typeface="Tahoma" charset="0"/>
                <a:cs typeface="Tahoma" charset="0"/>
              </a:rPr>
              <a:t>  </a:t>
            </a:r>
          </a:p>
        </p:txBody>
      </p:sp>
      <p:sp>
        <p:nvSpPr>
          <p:cNvPr id="19" name="TextBox 8"/>
          <p:cNvSpPr txBox="1">
            <a:spLocks noChangeArrowheads="1"/>
          </p:cNvSpPr>
          <p:nvPr/>
        </p:nvSpPr>
        <p:spPr bwMode="auto">
          <a:xfrm>
            <a:off x="1612900" y="4522787"/>
            <a:ext cx="896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800" dirty="0">
                <a:solidFill>
                  <a:srgbClr val="FFFFFF"/>
                </a:solidFill>
                <a:latin typeface="Tahoma" charset="0"/>
                <a:ea typeface="Tahoma" charset="0"/>
                <a:cs typeface="Tahoma" charset="0"/>
              </a:rPr>
              <a:t>Email: </a:t>
            </a:r>
            <a:r>
              <a:rPr lang="en-US" altLang="en-US" sz="1800" dirty="0" err="1">
                <a:solidFill>
                  <a:srgbClr val="FFFFFF"/>
                </a:solidFill>
                <a:latin typeface="Tahoma" charset="0"/>
                <a:ea typeface="Tahoma" charset="0"/>
                <a:cs typeface="Tahoma" charset="0"/>
              </a:rPr>
              <a:t>russ@orangeultrasonics.com</a:t>
            </a:r>
            <a:endParaRPr lang="en-US" altLang="en-US" sz="1800" dirty="0">
              <a:solidFill>
                <a:srgbClr val="FFFFFF"/>
              </a:solidFill>
              <a:latin typeface="Tahoma" charset="0"/>
              <a:ea typeface="Tahoma" charset="0"/>
              <a:cs typeface="Tahoma" charset="0"/>
            </a:endParaRPr>
          </a:p>
        </p:txBody>
      </p:sp>
      <p:sp>
        <p:nvSpPr>
          <p:cNvPr id="20" name="TextBox 9"/>
          <p:cNvSpPr txBox="1">
            <a:spLocks noChangeArrowheads="1"/>
          </p:cNvSpPr>
          <p:nvPr/>
        </p:nvSpPr>
        <p:spPr bwMode="auto">
          <a:xfrm>
            <a:off x="1612900" y="4980569"/>
            <a:ext cx="896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800">
                <a:solidFill>
                  <a:srgbClr val="FFFFFF"/>
                </a:solidFill>
                <a:latin typeface="Tahoma" charset="0"/>
                <a:ea typeface="Tahoma" charset="0"/>
                <a:cs typeface="Tahoma" charset="0"/>
              </a:rPr>
              <a:t>Direct: 1-416.779.8262</a:t>
            </a:r>
          </a:p>
        </p:txBody>
      </p:sp>
      <p:sp>
        <p:nvSpPr>
          <p:cNvPr id="21" name="TextBox 8"/>
          <p:cNvSpPr txBox="1">
            <a:spLocks noChangeArrowheads="1"/>
          </p:cNvSpPr>
          <p:nvPr/>
        </p:nvSpPr>
        <p:spPr bwMode="auto">
          <a:xfrm>
            <a:off x="1609316" y="3732563"/>
            <a:ext cx="511256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1800">
                <a:solidFill>
                  <a:srgbClr val="FFFFFF"/>
                </a:solidFill>
                <a:latin typeface="Tahoma" charset="0"/>
                <a:ea typeface="Tahoma" charset="0"/>
                <a:cs typeface="Tahoma" charset="0"/>
              </a:rPr>
              <a:t>For additional information on this or other cases, contact us at the information below:</a:t>
            </a:r>
          </a:p>
        </p:txBody>
      </p:sp>
    </p:spTree>
    <p:extLst>
      <p:ext uri="{BB962C8B-B14F-4D97-AF65-F5344CB8AC3E}">
        <p14:creationId xmlns:p14="http://schemas.microsoft.com/office/powerpoint/2010/main" val="167974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spTree>
    <p:extLst>
      <p:ext uri="{BB962C8B-B14F-4D97-AF65-F5344CB8AC3E}">
        <p14:creationId xmlns:p14="http://schemas.microsoft.com/office/powerpoint/2010/main" val="57019933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5554A"/>
                </a:solidFill>
                <a:effectLst/>
                <a:uLnTx/>
                <a:uFillTx/>
              </a:rPr>
              <a:t> </a:t>
            </a:r>
            <a:endParaRPr kumimoji="0" lang="en-US" sz="1800" b="0" i="0" u="none" strike="noStrike" kern="0" cap="none" spc="0" normalizeH="0" baseline="0" noProof="0" dirty="0">
              <a:ln>
                <a:noFill/>
              </a:ln>
              <a:solidFill>
                <a:srgbClr val="55554A"/>
              </a:solidFill>
              <a:effectLst/>
              <a:uLnTx/>
              <a:uFillTx/>
            </a:endParaRPr>
          </a:p>
        </p:txBody>
      </p:sp>
      <p:pic>
        <p:nvPicPr>
          <p:cNvPr id="6" name="Picture 3" descr="www.yourindustrynews.com/upload_images/GS_Caltex_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49" y="1646271"/>
            <a:ext cx="19510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49" y="2707370"/>
            <a:ext cx="25304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8"/>
          <p:cNvGrpSpPr>
            <a:grpSpLocks/>
          </p:cNvGrpSpPr>
          <p:nvPr/>
        </p:nvGrpSpPr>
        <p:grpSpPr bwMode="auto">
          <a:xfrm>
            <a:off x="2087641" y="3160260"/>
            <a:ext cx="3933825" cy="914400"/>
            <a:chOff x="0" y="2474"/>
            <a:chExt cx="2478" cy="576"/>
          </a:xfrm>
        </p:grpSpPr>
        <p:pic>
          <p:nvPicPr>
            <p:cNvPr id="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82"/>
              <a:ext cx="147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 y="2474"/>
              <a:ext cx="1002"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6294" y="1942211"/>
            <a:ext cx="1574291" cy="6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309" y="4319514"/>
            <a:ext cx="2847319" cy="75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6721" y="5110936"/>
            <a:ext cx="11017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RAPP 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360" y="3241269"/>
            <a:ext cx="26654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descr="Exxon_Mobil__10456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9139" y="4426472"/>
            <a:ext cx="2623550" cy="72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descr="HyundaiOilban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6746" y="1704070"/>
            <a:ext cx="206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ember_logo_shell2doc"/>
          <p:cNvPicPr preferRelativeResize="0">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0307" y="4410757"/>
            <a:ext cx="1385094" cy="128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ANd9GcTupgyNHoeLbcqm15IlhdKcRuvKdQ7xwft108ubPkxIhQc9h1L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5257" y="5136356"/>
            <a:ext cx="13096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logo_ptt_global_chemic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34945" y="3367792"/>
            <a:ext cx="1983553" cy="67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14896" y="4396068"/>
            <a:ext cx="8763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ooter Placeholder 1"/>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algn="ctr" rtl="0" eaLnBrk="0" fontAlgn="base" hangingPunct="0">
              <a:spcBef>
                <a:spcPct val="0"/>
              </a:spcBef>
              <a:spcAft>
                <a:spcPct val="0"/>
              </a:spcAft>
              <a:defRPr sz="1200" kern="1200">
                <a:solidFill>
                  <a:schemeClr val="tx2"/>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r>
              <a:rPr lang="en-US"/>
              <a:t>russ@orangeultrasonics.com </a:t>
            </a:r>
            <a:endParaRPr lang="en-US" dirty="0"/>
          </a:p>
        </p:txBody>
      </p:sp>
      <p:pic>
        <p:nvPicPr>
          <p:cNvPr id="12290" name="Picture 2" descr="https://encrypted-tbn2.gstatic.com/images?q=tbn:ANd9GcRyQmxn1gFrWpsAwdKc0T_OCPWnMiyZpQLyaMQI1ebq9ytn8m2Bx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4139" y="1665190"/>
            <a:ext cx="2244730" cy="112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32068"/>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6220" y="1689448"/>
            <a:ext cx="4877671" cy="367024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Font typeface="Wingdings" pitchFamily="2" charset="2"/>
              <a:buNone/>
            </a:pPr>
            <a:endParaRPr lang="en-US" b="1" dirty="0"/>
          </a:p>
          <a:p>
            <a:pPr marL="0" indent="0" fontAlgn="auto">
              <a:spcAft>
                <a:spcPts val="0"/>
              </a:spcAft>
              <a:buFont typeface="Wingdings" pitchFamily="2" charset="2"/>
              <a:buNone/>
            </a:pPr>
            <a:r>
              <a:rPr lang="en-US" b="1" dirty="0"/>
              <a:t>CD-6 Shell </a:t>
            </a:r>
            <a:r>
              <a:rPr lang="en-US" b="1" dirty="0" err="1"/>
              <a:t>Pernis</a:t>
            </a:r>
            <a:r>
              <a:rPr lang="en-US" b="1" dirty="0"/>
              <a:t>, (Rotterdam) April 2015 </a:t>
            </a:r>
          </a:p>
          <a:p>
            <a:pPr marL="0" indent="0" fontAlgn="auto">
              <a:spcAft>
                <a:spcPts val="0"/>
              </a:spcAft>
              <a:buFont typeface="Wingdings" pitchFamily="2" charset="2"/>
              <a:buNone/>
            </a:pPr>
            <a:endParaRPr lang="en-US" b="1" dirty="0"/>
          </a:p>
          <a:p>
            <a:pPr fontAlgn="auto">
              <a:spcAft>
                <a:spcPts val="0"/>
              </a:spcAft>
            </a:pPr>
            <a:r>
              <a:rPr lang="en-US" sz="2000" dirty="0">
                <a:solidFill>
                  <a:schemeClr val="tx1">
                    <a:lumMod val="75000"/>
                    <a:lumOff val="25000"/>
                  </a:schemeClr>
                </a:solidFill>
              </a:rPr>
              <a:t>Heat exchangers 214 A/B have severe fouling issues. </a:t>
            </a:r>
          </a:p>
          <a:p>
            <a:pPr fontAlgn="auto">
              <a:spcAft>
                <a:spcPts val="0"/>
              </a:spcAft>
            </a:pPr>
            <a:r>
              <a:rPr lang="en-US" sz="2000" dirty="0">
                <a:solidFill>
                  <a:schemeClr val="tx1">
                    <a:lumMod val="75000"/>
                    <a:lumOff val="25000"/>
                  </a:schemeClr>
                </a:solidFill>
              </a:rPr>
              <a:t>A dedicated USP system consisting of mount on transducers and ultrasonic generators provide pulsed-power to remove existing fouling and inhibit new fouling from forming on the heat transfer surfaces.</a:t>
            </a:r>
          </a:p>
          <a:p>
            <a:pPr fontAlgn="auto">
              <a:spcAft>
                <a:spcPts val="0"/>
              </a:spcAft>
            </a:pPr>
            <a:r>
              <a:rPr lang="en-US" sz="2000" dirty="0">
                <a:solidFill>
                  <a:schemeClr val="tx1">
                    <a:lumMod val="75000"/>
                    <a:lumOff val="25000"/>
                  </a:schemeClr>
                </a:solidFill>
              </a:rPr>
              <a:t>The systems is: CE,UL and/or ATEX certified   </a:t>
            </a:r>
          </a:p>
          <a:p>
            <a:pPr fontAlgn="auto">
              <a:spcAft>
                <a:spcPts val="0"/>
              </a:spcAft>
            </a:pPr>
            <a:endParaRPr lang="en-US" sz="2000" dirty="0">
              <a:solidFill>
                <a:schemeClr val="tx1">
                  <a:lumMod val="75000"/>
                  <a:lumOff val="25000"/>
                </a:schemeClr>
              </a:solidFill>
            </a:endParaRPr>
          </a:p>
          <a:p>
            <a:pPr fontAlgn="auto">
              <a:spcAft>
                <a:spcPts val="0"/>
              </a:spcAft>
            </a:pPr>
            <a:endParaRPr lang="en-US" sz="2000" dirty="0">
              <a:solidFill>
                <a:schemeClr val="tx1">
                  <a:lumMod val="75000"/>
                  <a:lumOff val="25000"/>
                </a:schemeClr>
              </a:solidFill>
            </a:endParaRPr>
          </a:p>
          <a:p>
            <a:pPr fontAlgn="auto">
              <a:spcAft>
                <a:spcPts val="0"/>
              </a:spcAft>
            </a:pPr>
            <a:endParaRPr lang="en-US" sz="2000" b="1" dirty="0"/>
          </a:p>
          <a:p>
            <a:pPr fontAlgn="auto">
              <a:spcAft>
                <a:spcPts val="0"/>
              </a:spcAft>
            </a:pPr>
            <a:endParaRPr lang="en-US" sz="2000" dirty="0"/>
          </a:p>
          <a:p>
            <a:pPr fontAlgn="auto">
              <a:spcAft>
                <a:spcPts val="0"/>
              </a:spcAft>
            </a:pP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75" y="3907383"/>
            <a:ext cx="4068452" cy="228850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5318475" y="1952836"/>
            <a:ext cx="2397705" cy="179408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169" t="23697" r="29014"/>
          <a:stretch/>
        </p:blipFill>
        <p:spPr>
          <a:xfrm>
            <a:off x="8033340" y="1952836"/>
            <a:ext cx="1883911" cy="1794083"/>
          </a:xfrm>
          <a:prstGeom prst="rect">
            <a:avLst/>
          </a:prstGeom>
        </p:spPr>
      </p:pic>
      <p:sp>
        <p:nvSpPr>
          <p:cNvPr id="12" name="Footer Placeholder 11"/>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112700814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412"/>
            <a:ext cx="12216611" cy="79824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9412"/>
            <a:ext cx="14913657" cy="8388932"/>
          </a:xfrm>
          <a:prstGeom prst="rect">
            <a:avLst/>
          </a:prstGeom>
        </p:spPr>
      </p:pic>
    </p:spTree>
    <p:extLst>
      <p:ext uri="{BB962C8B-B14F-4D97-AF65-F5344CB8AC3E}">
        <p14:creationId xmlns:p14="http://schemas.microsoft.com/office/powerpoint/2010/main" val="13869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10704512" y="332656"/>
            <a:ext cx="921579" cy="900100"/>
          </a:xfrm>
          <a:prstGeom prst="rect">
            <a:avLst/>
          </a:prstGeom>
          <a:ln>
            <a:noFill/>
          </a:ln>
          <a:effectLst>
            <a:outerShdw blurRad="190500" algn="tl" rotWithShape="0">
              <a:srgbClr val="000000">
                <a:alpha val="70000"/>
              </a:srgbClr>
            </a:outerShdw>
          </a:effectLst>
        </p:spPr>
      </p:pic>
      <p:sp>
        <p:nvSpPr>
          <p:cNvPr id="6" name="TextBox 5"/>
          <p:cNvSpPr txBox="1"/>
          <p:nvPr/>
        </p:nvSpPr>
        <p:spPr>
          <a:xfrm>
            <a:off x="839416" y="817257"/>
            <a:ext cx="5074723" cy="830997"/>
          </a:xfrm>
          <a:prstGeom prst="rect">
            <a:avLst/>
          </a:prstGeom>
          <a:noFill/>
        </p:spPr>
        <p:txBody>
          <a:bodyPr wrap="none" rtlCol="0">
            <a:spAutoFit/>
          </a:bodyPr>
          <a:lstStyle/>
          <a:p>
            <a:r>
              <a:rPr lang="en-US" sz="4800" dirty="0">
                <a:solidFill>
                  <a:srgbClr val="FFA34F"/>
                </a:solidFill>
              </a:rPr>
              <a:t>Heat Exchanger</a:t>
            </a:r>
          </a:p>
        </p:txBody>
      </p:sp>
      <p:sp>
        <p:nvSpPr>
          <p:cNvPr id="7" name="Rectangle 6"/>
          <p:cNvSpPr/>
          <p:nvPr/>
        </p:nvSpPr>
        <p:spPr>
          <a:xfrm>
            <a:off x="839416" y="2151663"/>
            <a:ext cx="4032448" cy="1754326"/>
          </a:xfrm>
          <a:prstGeom prst="rect">
            <a:avLst/>
          </a:prstGeom>
        </p:spPr>
        <p:txBody>
          <a:bodyPr wrap="square">
            <a:spAutoFit/>
          </a:bodyPr>
          <a:lstStyle/>
          <a:p>
            <a:r>
              <a:rPr lang="en-US" dirty="0">
                <a:latin typeface="Arial" charset="0"/>
                <a:ea typeface="Arial" charset="0"/>
                <a:cs typeface="Arial" charset="0"/>
              </a:rPr>
              <a:t>The market size of heat exchanger manufacturing is estimated to grow from USD 12.94 Billion in 2016 to USD 19.14 Billion by 2021, at a CAGR of 8.2%.  </a:t>
            </a:r>
            <a:r>
              <a:rPr lang="en-US" sz="1200" dirty="0">
                <a:latin typeface="Arial" charset="0"/>
                <a:ea typeface="Arial" charset="0"/>
                <a:cs typeface="Arial" charset="0"/>
              </a:rPr>
              <a:t>Market Watch</a:t>
            </a:r>
          </a:p>
          <a:p>
            <a:endParaRPr lang="en-US" dirty="0">
              <a:latin typeface="Source Serif Pro" charset="0"/>
            </a:endParaRPr>
          </a:p>
        </p:txBody>
      </p:sp>
      <p:pic>
        <p:nvPicPr>
          <p:cNvPr id="8" name="Picture 3" descr="C:\Users\Russell Philion\Documents\Techsonics\Resources\Photos\Exchanger Folder\2010-04-15 Shell Scottsfor Shutdown 2010\2010-04-15 Shell Scottsfor Shutdown 2010\Shell Scottsfor Shutdown 2010 1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041"/>
          <a:stretch/>
        </p:blipFill>
        <p:spPr bwMode="auto">
          <a:xfrm>
            <a:off x="4907868" y="1648254"/>
            <a:ext cx="6718223" cy="4600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924" y="2870766"/>
            <a:ext cx="6502400"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24644"/>
            <a:ext cx="6502400" cy="3657600"/>
          </a:xfrm>
          <a:prstGeom prst="rect">
            <a:avLst/>
          </a:prstGeom>
        </p:spPr>
      </p:pic>
    </p:spTree>
    <p:extLst>
      <p:ext uri="{BB962C8B-B14F-4D97-AF65-F5344CB8AC3E}">
        <p14:creationId xmlns:p14="http://schemas.microsoft.com/office/powerpoint/2010/main" val="18990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7"/>
            <a:ext cx="12192000" cy="6858000"/>
          </a:xfrm>
          <a:prstGeom prst="rect">
            <a:avLst/>
          </a:prstGeom>
        </p:spPr>
      </p:pic>
      <p:sp>
        <p:nvSpPr>
          <p:cNvPr id="5" name="TextBox 4"/>
          <p:cNvSpPr txBox="1"/>
          <p:nvPr/>
        </p:nvSpPr>
        <p:spPr>
          <a:xfrm>
            <a:off x="1523492" y="4761148"/>
            <a:ext cx="3708412" cy="830997"/>
          </a:xfrm>
          <a:prstGeom prst="rect">
            <a:avLst/>
          </a:prstGeom>
          <a:noFill/>
        </p:spPr>
        <p:txBody>
          <a:bodyPr wrap="square" rtlCol="0">
            <a:spAutoFit/>
          </a:bodyPr>
          <a:lstStyle/>
          <a:p>
            <a:pPr algn="ctr"/>
            <a:r>
              <a:rPr lang="en-US" sz="2400" dirty="0">
                <a:solidFill>
                  <a:schemeClr val="bg1"/>
                </a:solidFill>
              </a:rPr>
              <a:t>10m Ultrasonic Bath 2016</a:t>
            </a:r>
          </a:p>
        </p:txBody>
      </p:sp>
    </p:spTree>
    <p:extLst>
      <p:ext uri="{BB962C8B-B14F-4D97-AF65-F5344CB8AC3E}">
        <p14:creationId xmlns:p14="http://schemas.microsoft.com/office/powerpoint/2010/main" val="17487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32692" y="-81643"/>
            <a:ext cx="12421380" cy="8001508"/>
          </a:xfrm>
          <a:prstGeom prst="rect">
            <a:avLst/>
          </a:prstGeom>
        </p:spPr>
      </p:pic>
      <p:sp>
        <p:nvSpPr>
          <p:cNvPr id="7" name="Rectangle 6"/>
          <p:cNvSpPr/>
          <p:nvPr/>
        </p:nvSpPr>
        <p:spPr>
          <a:xfrm>
            <a:off x="-139826" y="-81644"/>
            <a:ext cx="12428514" cy="8001509"/>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1564" y="857291"/>
            <a:ext cx="8712968" cy="954107"/>
          </a:xfrm>
          <a:prstGeom prst="rect">
            <a:avLst/>
          </a:prstGeom>
          <a:noFill/>
        </p:spPr>
        <p:txBody>
          <a:bodyPr wrap="square" rtlCol="0">
            <a:spAutoFit/>
          </a:bodyPr>
          <a:lstStyle/>
          <a:p>
            <a:r>
              <a:rPr lang="en-US" sz="2800" dirty="0">
                <a:solidFill>
                  <a:schemeClr val="accent6"/>
                </a:solidFill>
              </a:rPr>
              <a:t>Average USP Technology (Clean-in-Process) Sale Price: $180k to $280k USD </a:t>
            </a:r>
          </a:p>
        </p:txBody>
      </p:sp>
      <p:sp>
        <p:nvSpPr>
          <p:cNvPr id="9" name="TextBox 8"/>
          <p:cNvSpPr txBox="1"/>
          <p:nvPr/>
        </p:nvSpPr>
        <p:spPr>
          <a:xfrm>
            <a:off x="2171564" y="2312876"/>
            <a:ext cx="8928992" cy="2677656"/>
          </a:xfrm>
          <a:prstGeom prst="rect">
            <a:avLst/>
          </a:prstGeom>
          <a:noFill/>
        </p:spPr>
        <p:txBody>
          <a:bodyPr wrap="square" rtlCol="0">
            <a:spAutoFit/>
          </a:bodyPr>
          <a:lstStyle/>
          <a:p>
            <a:r>
              <a:rPr lang="en-US" sz="2400" dirty="0">
                <a:solidFill>
                  <a:schemeClr val="bg1">
                    <a:lumMod val="95000"/>
                  </a:schemeClr>
                </a:solidFill>
              </a:rPr>
              <a:t>Customer ROI: Annual Energy Savings</a:t>
            </a:r>
          </a:p>
          <a:p>
            <a:endParaRPr lang="en-US" sz="2400" dirty="0">
              <a:solidFill>
                <a:schemeClr val="bg1">
                  <a:lumMod val="95000"/>
                </a:schemeClr>
              </a:solidFill>
            </a:endParaRPr>
          </a:p>
          <a:p>
            <a:r>
              <a:rPr lang="en-US" sz="2400" dirty="0">
                <a:solidFill>
                  <a:schemeClr val="bg1">
                    <a:lumMod val="95000"/>
                  </a:schemeClr>
                </a:solidFill>
              </a:rPr>
              <a:t>Shell Oil- [Philippines]		$1.2M </a:t>
            </a:r>
          </a:p>
          <a:p>
            <a:r>
              <a:rPr lang="en-US" sz="2400" dirty="0">
                <a:solidFill>
                  <a:srgbClr val="00B050"/>
                </a:solidFill>
              </a:rPr>
              <a:t>Shell Oil- [Rotterdam]		$1.4M MVP</a:t>
            </a:r>
          </a:p>
          <a:p>
            <a:r>
              <a:rPr lang="en-US" sz="2400" dirty="0">
                <a:solidFill>
                  <a:srgbClr val="00B050"/>
                </a:solidFill>
              </a:rPr>
              <a:t>Shell Oil- [Houston]		$680k MVP</a:t>
            </a:r>
          </a:p>
          <a:p>
            <a:endParaRPr lang="en-US" sz="2400" dirty="0">
              <a:solidFill>
                <a:schemeClr val="bg1">
                  <a:lumMod val="95000"/>
                </a:schemeClr>
              </a:solidFill>
            </a:endParaRPr>
          </a:p>
          <a:p>
            <a:r>
              <a:rPr lang="en-US" sz="2400" dirty="0">
                <a:solidFill>
                  <a:schemeClr val="bg1">
                    <a:lumMod val="95000"/>
                  </a:schemeClr>
                </a:solidFill>
              </a:rPr>
              <a:t> </a:t>
            </a:r>
          </a:p>
        </p:txBody>
      </p:sp>
      <p:sp>
        <p:nvSpPr>
          <p:cNvPr id="10" name="TextBox 9"/>
          <p:cNvSpPr txBox="1"/>
          <p:nvPr/>
        </p:nvSpPr>
        <p:spPr>
          <a:xfrm>
            <a:off x="2171564" y="4694669"/>
            <a:ext cx="8928992" cy="2123658"/>
          </a:xfrm>
          <a:prstGeom prst="rect">
            <a:avLst/>
          </a:prstGeom>
          <a:noFill/>
        </p:spPr>
        <p:txBody>
          <a:bodyPr wrap="square" rtlCol="0">
            <a:spAutoFit/>
          </a:bodyPr>
          <a:lstStyle/>
          <a:p>
            <a:r>
              <a:rPr lang="en-US" sz="2400" dirty="0">
                <a:solidFill>
                  <a:schemeClr val="bg1">
                    <a:lumMod val="95000"/>
                  </a:schemeClr>
                </a:solidFill>
              </a:rPr>
              <a:t>ORANGE: </a:t>
            </a:r>
          </a:p>
          <a:p>
            <a:endParaRPr lang="en-US" sz="1000" dirty="0">
              <a:solidFill>
                <a:schemeClr val="bg1">
                  <a:lumMod val="95000"/>
                </a:schemeClr>
              </a:solidFill>
            </a:endParaRPr>
          </a:p>
          <a:p>
            <a:r>
              <a:rPr lang="en-US" sz="2400" dirty="0">
                <a:solidFill>
                  <a:schemeClr val="bg1">
                    <a:lumMod val="95000"/>
                  </a:schemeClr>
                </a:solidFill>
              </a:rPr>
              <a:t>We manage a 40% mark-up and a 31% gross margin on these type of project opportunities </a:t>
            </a:r>
          </a:p>
          <a:p>
            <a:endParaRPr lang="en-US" sz="2400" dirty="0">
              <a:solidFill>
                <a:schemeClr val="bg1">
                  <a:lumMod val="95000"/>
                </a:schemeClr>
              </a:solidFill>
            </a:endParaRPr>
          </a:p>
          <a:p>
            <a:r>
              <a:rPr lang="en-US" sz="2400" dirty="0">
                <a:solidFill>
                  <a:schemeClr val="bg1">
                    <a:lumMod val="95000"/>
                  </a:schemeClr>
                </a:solidFill>
              </a:rPr>
              <a:t> </a:t>
            </a:r>
          </a:p>
        </p:txBody>
      </p:sp>
    </p:spTree>
    <p:extLst>
      <p:ext uri="{BB962C8B-B14F-4D97-AF65-F5344CB8AC3E}">
        <p14:creationId xmlns:p14="http://schemas.microsoft.com/office/powerpoint/2010/main" val="166410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7817" y="-99392"/>
            <a:ext cx="12288688" cy="8111549"/>
          </a:xfrm>
          <a:prstGeom prst="rect">
            <a:avLst/>
          </a:prstGeom>
        </p:spPr>
      </p:pic>
      <p:sp>
        <p:nvSpPr>
          <p:cNvPr id="7" name="Rectangle 6"/>
          <p:cNvSpPr/>
          <p:nvPr/>
        </p:nvSpPr>
        <p:spPr>
          <a:xfrm>
            <a:off x="-171164" y="-243408"/>
            <a:ext cx="12478548" cy="8676965"/>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1564" y="857291"/>
            <a:ext cx="7848872" cy="954107"/>
          </a:xfrm>
          <a:prstGeom prst="rect">
            <a:avLst/>
          </a:prstGeom>
          <a:noFill/>
        </p:spPr>
        <p:txBody>
          <a:bodyPr wrap="square" rtlCol="0">
            <a:spAutoFit/>
          </a:bodyPr>
          <a:lstStyle/>
          <a:p>
            <a:r>
              <a:rPr lang="en-US" sz="2800" dirty="0">
                <a:solidFill>
                  <a:schemeClr val="accent6"/>
                </a:solidFill>
              </a:rPr>
              <a:t>Ultrasonic Bath Sale Price: </a:t>
            </a:r>
          </a:p>
          <a:p>
            <a:r>
              <a:rPr lang="en-US" sz="2800" dirty="0">
                <a:solidFill>
                  <a:schemeClr val="accent6"/>
                </a:solidFill>
              </a:rPr>
              <a:t>$885k USD </a:t>
            </a:r>
          </a:p>
        </p:txBody>
      </p:sp>
      <p:sp>
        <p:nvSpPr>
          <p:cNvPr id="10" name="TextBox 9"/>
          <p:cNvSpPr txBox="1"/>
          <p:nvPr/>
        </p:nvSpPr>
        <p:spPr>
          <a:xfrm>
            <a:off x="2166561" y="2312876"/>
            <a:ext cx="8928992" cy="1354217"/>
          </a:xfrm>
          <a:prstGeom prst="rect">
            <a:avLst/>
          </a:prstGeom>
          <a:noFill/>
        </p:spPr>
        <p:txBody>
          <a:bodyPr wrap="square" rtlCol="0">
            <a:spAutoFit/>
          </a:bodyPr>
          <a:lstStyle/>
          <a:p>
            <a:r>
              <a:rPr lang="en-US" sz="2400" dirty="0">
                <a:solidFill>
                  <a:schemeClr val="bg1">
                    <a:lumMod val="95000"/>
                  </a:schemeClr>
                </a:solidFill>
              </a:rPr>
              <a:t>ORANGE: </a:t>
            </a:r>
          </a:p>
          <a:p>
            <a:endParaRPr lang="en-US" sz="1000" dirty="0">
              <a:solidFill>
                <a:schemeClr val="bg1">
                  <a:lumMod val="95000"/>
                </a:schemeClr>
              </a:solidFill>
            </a:endParaRPr>
          </a:p>
          <a:p>
            <a:r>
              <a:rPr lang="en-US" sz="2400" dirty="0">
                <a:solidFill>
                  <a:schemeClr val="bg1">
                    <a:lumMod val="95000"/>
                  </a:schemeClr>
                </a:solidFill>
              </a:rPr>
              <a:t>Cost of manufacturing the average unit is $550K</a:t>
            </a:r>
          </a:p>
          <a:p>
            <a:r>
              <a:rPr lang="en-US" sz="2400" dirty="0">
                <a:solidFill>
                  <a:schemeClr val="bg1">
                    <a:lumMod val="95000"/>
                  </a:schemeClr>
                </a:solidFill>
              </a:rPr>
              <a:t> </a:t>
            </a:r>
          </a:p>
        </p:txBody>
      </p:sp>
    </p:spTree>
    <p:extLst>
      <p:ext uri="{BB962C8B-B14F-4D97-AF65-F5344CB8AC3E}">
        <p14:creationId xmlns:p14="http://schemas.microsoft.com/office/powerpoint/2010/main" val="62324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ussell Philion\Documents\Techsonics\Resources\Photos\Exchanger Folder\2010-04-15 Shell Scottsfor Shutdown 2010\2010-04-15 Shell Scottsfor Shutdown 2010\Shell Scottsfor Shutdown 2010 1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041"/>
          <a:stretch/>
        </p:blipFill>
        <p:spPr bwMode="auto">
          <a:xfrm>
            <a:off x="0" y="7528"/>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28048" y="2456892"/>
            <a:ext cx="5472608" cy="3108543"/>
          </a:xfrm>
          <a:prstGeom prst="rect">
            <a:avLst/>
          </a:prstGeom>
          <a:noFill/>
        </p:spPr>
        <p:txBody>
          <a:bodyPr wrap="square" rtlCol="0">
            <a:spAutoFit/>
          </a:bodyPr>
          <a:lstStyle/>
          <a:p>
            <a:pPr eaLnBrk="0" fontAlgn="base" hangingPunct="0">
              <a:spcBef>
                <a:spcPct val="0"/>
              </a:spcBef>
              <a:spcAft>
                <a:spcPct val="0"/>
              </a:spcAft>
            </a:pPr>
            <a:r>
              <a:rPr lang="en-US" sz="2800" i="1" dirty="0">
                <a:solidFill>
                  <a:srgbClr val="FFFFFF"/>
                </a:solidFill>
              </a:rPr>
              <a:t>“The technology has proved to be a game-changer: providing energy savings, reduced environmental impact, improved heat transfer and measureable cost avoidance”</a:t>
            </a:r>
            <a:r>
              <a:rPr lang="is-IS" sz="2800" i="1" dirty="0">
                <a:solidFill>
                  <a:srgbClr val="FFFFFF"/>
                </a:solidFill>
              </a:rPr>
              <a:t>.</a:t>
            </a:r>
            <a:endParaRPr lang="en-US" sz="2800" i="1" dirty="0">
              <a:solidFill>
                <a:srgbClr val="FFFFFF"/>
              </a:solidFill>
            </a:endParaRPr>
          </a:p>
        </p:txBody>
      </p:sp>
      <p:pic>
        <p:nvPicPr>
          <p:cNvPr id="5" name="Picture 4" descr="Shell logo by Minale Tatters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6420" y="963984"/>
            <a:ext cx="13716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0136" y="5686743"/>
            <a:ext cx="5472608" cy="461665"/>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EDDD01"/>
                </a:solidFill>
              </a:rPr>
              <a:t>Shell Chemical</a:t>
            </a:r>
            <a:r>
              <a:rPr lang="en-US" sz="2400" dirty="0">
                <a:solidFill>
                  <a:srgbClr val="FFFFFF"/>
                </a:solidFill>
              </a:rPr>
              <a:t>- </a:t>
            </a:r>
            <a:r>
              <a:rPr lang="en-US" sz="2400" dirty="0" err="1">
                <a:solidFill>
                  <a:srgbClr val="FFFFFF"/>
                </a:solidFill>
              </a:rPr>
              <a:t>Moerdijk,NL</a:t>
            </a:r>
            <a:endParaRPr lang="en-US" sz="2400" dirty="0">
              <a:solidFill>
                <a:srgbClr val="FFFFFF"/>
              </a:solidFill>
            </a:endParaRPr>
          </a:p>
        </p:txBody>
      </p:sp>
    </p:spTree>
    <p:extLst>
      <p:ext uri="{BB962C8B-B14F-4D97-AF65-F5344CB8AC3E}">
        <p14:creationId xmlns:p14="http://schemas.microsoft.com/office/powerpoint/2010/main" val="171028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6220" y="1689448"/>
            <a:ext cx="4877671" cy="367024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Wingdings" panose="05000000000000000000" pitchFamily="2" charset="2"/>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Clr>
                <a:srgbClr val="F4680B"/>
              </a:buClr>
              <a:buFont typeface="Wingdings" pitchFamily="2" charset="2"/>
              <a:buNone/>
            </a:pPr>
            <a:endParaRPr lang="en-US" b="1" dirty="0">
              <a:solidFill>
                <a:srgbClr val="55554A"/>
              </a:solidFill>
            </a:endParaRPr>
          </a:p>
          <a:p>
            <a:pPr marL="0" indent="0" fontAlgn="auto">
              <a:spcAft>
                <a:spcPts val="0"/>
              </a:spcAft>
              <a:buClr>
                <a:srgbClr val="F4680B"/>
              </a:buClr>
              <a:buFont typeface="Wingdings" pitchFamily="2" charset="2"/>
              <a:buNone/>
            </a:pPr>
            <a:r>
              <a:rPr lang="en-US" b="1" dirty="0">
                <a:solidFill>
                  <a:srgbClr val="55554A"/>
                </a:solidFill>
              </a:rPr>
              <a:t>CD-6 Shell </a:t>
            </a:r>
            <a:r>
              <a:rPr lang="en-US" b="1" dirty="0" err="1">
                <a:solidFill>
                  <a:srgbClr val="55554A"/>
                </a:solidFill>
              </a:rPr>
              <a:t>Pernis</a:t>
            </a:r>
            <a:r>
              <a:rPr lang="en-US" b="1" dirty="0">
                <a:solidFill>
                  <a:srgbClr val="55554A"/>
                </a:solidFill>
              </a:rPr>
              <a:t>, (Rotterdam) April 2015 </a:t>
            </a:r>
          </a:p>
          <a:p>
            <a:pPr marL="0" indent="0" fontAlgn="auto">
              <a:spcAft>
                <a:spcPts val="0"/>
              </a:spcAft>
              <a:buClr>
                <a:srgbClr val="F4680B"/>
              </a:buClr>
              <a:buFont typeface="Wingdings" pitchFamily="2" charset="2"/>
              <a:buNone/>
            </a:pPr>
            <a:endParaRPr lang="en-US" b="1" dirty="0">
              <a:solidFill>
                <a:srgbClr val="55554A"/>
              </a:solidFill>
            </a:endParaRPr>
          </a:p>
          <a:p>
            <a:pPr fontAlgn="auto">
              <a:spcAft>
                <a:spcPts val="0"/>
              </a:spcAft>
              <a:buClr>
                <a:srgbClr val="F4680B"/>
              </a:buClr>
            </a:pPr>
            <a:r>
              <a:rPr lang="en-US" sz="2000" dirty="0">
                <a:solidFill>
                  <a:prstClr val="black">
                    <a:lumMod val="75000"/>
                    <a:lumOff val="25000"/>
                  </a:prstClr>
                </a:solidFill>
              </a:rPr>
              <a:t>Heat exchangers 214 A/B have severe fouling issues. </a:t>
            </a:r>
          </a:p>
          <a:p>
            <a:pPr fontAlgn="auto">
              <a:spcAft>
                <a:spcPts val="0"/>
              </a:spcAft>
              <a:buClr>
                <a:srgbClr val="F4680B"/>
              </a:buClr>
            </a:pPr>
            <a:r>
              <a:rPr lang="en-US" sz="2000" dirty="0">
                <a:solidFill>
                  <a:prstClr val="black">
                    <a:lumMod val="75000"/>
                    <a:lumOff val="25000"/>
                  </a:prstClr>
                </a:solidFill>
              </a:rPr>
              <a:t>A dedicated USP system consisting of mount on transducers and ultrasonic generators provide pulsed-power to remove existing fouling and inhibit new fouling from forming on the heat transfer surfaces.</a:t>
            </a:r>
          </a:p>
          <a:p>
            <a:pPr fontAlgn="auto">
              <a:spcAft>
                <a:spcPts val="0"/>
              </a:spcAft>
              <a:buClr>
                <a:srgbClr val="F4680B"/>
              </a:buClr>
            </a:pPr>
            <a:r>
              <a:rPr lang="en-US" sz="2000" dirty="0">
                <a:solidFill>
                  <a:prstClr val="black">
                    <a:lumMod val="75000"/>
                    <a:lumOff val="25000"/>
                  </a:prstClr>
                </a:solidFill>
              </a:rPr>
              <a:t>The systems is: CE,UL and/or ATEX certified   </a:t>
            </a:r>
          </a:p>
          <a:p>
            <a:pPr fontAlgn="auto">
              <a:spcAft>
                <a:spcPts val="0"/>
              </a:spcAft>
              <a:buClr>
                <a:srgbClr val="F4680B"/>
              </a:buClr>
            </a:pPr>
            <a:endParaRPr lang="en-US" sz="2000" dirty="0">
              <a:solidFill>
                <a:prstClr val="black">
                  <a:lumMod val="75000"/>
                  <a:lumOff val="25000"/>
                </a:prstClr>
              </a:solidFill>
            </a:endParaRPr>
          </a:p>
          <a:p>
            <a:pPr fontAlgn="auto">
              <a:spcAft>
                <a:spcPts val="0"/>
              </a:spcAft>
              <a:buClr>
                <a:srgbClr val="F4680B"/>
              </a:buClr>
            </a:pPr>
            <a:endParaRPr lang="en-US" sz="2000" dirty="0">
              <a:solidFill>
                <a:prstClr val="black">
                  <a:lumMod val="75000"/>
                  <a:lumOff val="25000"/>
                </a:prstClr>
              </a:solidFill>
            </a:endParaRPr>
          </a:p>
          <a:p>
            <a:pPr fontAlgn="auto">
              <a:spcAft>
                <a:spcPts val="0"/>
              </a:spcAft>
              <a:buClr>
                <a:srgbClr val="F4680B"/>
              </a:buClr>
            </a:pPr>
            <a:endParaRPr lang="en-US" sz="2000" b="1" dirty="0">
              <a:solidFill>
                <a:srgbClr val="55554A"/>
              </a:solidFill>
            </a:endParaRPr>
          </a:p>
          <a:p>
            <a:pPr fontAlgn="auto">
              <a:spcAft>
                <a:spcPts val="0"/>
              </a:spcAft>
              <a:buClr>
                <a:srgbClr val="F4680B"/>
              </a:buClr>
            </a:pPr>
            <a:endParaRPr lang="en-US" sz="2000" dirty="0">
              <a:solidFill>
                <a:srgbClr val="55554A"/>
              </a:solidFill>
            </a:endParaRPr>
          </a:p>
          <a:p>
            <a:pPr fontAlgn="auto">
              <a:spcAft>
                <a:spcPts val="0"/>
              </a:spcAft>
              <a:buClr>
                <a:srgbClr val="F4680B"/>
              </a:buClr>
            </a:pPr>
            <a:endParaRPr lang="en-US" sz="2000" dirty="0">
              <a:solidFill>
                <a:srgbClr val="55554A"/>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75" y="3907383"/>
            <a:ext cx="4068452" cy="228850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5318475" y="1952836"/>
            <a:ext cx="2397705" cy="179408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169" t="23697" r="29014"/>
          <a:stretch/>
        </p:blipFill>
        <p:spPr>
          <a:xfrm>
            <a:off x="8033340" y="1952836"/>
            <a:ext cx="1883911" cy="1794083"/>
          </a:xfrm>
          <a:prstGeom prst="rect">
            <a:avLst/>
          </a:prstGeom>
        </p:spPr>
      </p:pic>
      <p:sp>
        <p:nvSpPr>
          <p:cNvPr id="12" name="Footer Placeholder 11"/>
          <p:cNvSpPr>
            <a:spLocks noGrp="1"/>
          </p:cNvSpPr>
          <p:nvPr>
            <p:ph type="ftr" sz="quarter" idx="11"/>
          </p:nvPr>
        </p:nvSpPr>
        <p:spPr/>
        <p:txBody>
          <a:bodyPr/>
          <a:lstStyle/>
          <a:p>
            <a:r>
              <a:rPr lang="en-US">
                <a:solidFill>
                  <a:srgbClr val="55554A"/>
                </a:solidFill>
              </a:rPr>
              <a:t>russ@orangeultrasonics.com </a:t>
            </a:r>
          </a:p>
        </p:txBody>
      </p:sp>
    </p:spTree>
    <p:extLst>
      <p:ext uri="{BB962C8B-B14F-4D97-AF65-F5344CB8AC3E}">
        <p14:creationId xmlns:p14="http://schemas.microsoft.com/office/powerpoint/2010/main" val="9551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SG">
              <a:solidFill>
                <a:prstClr val="black">
                  <a:tint val="75000"/>
                </a:prstClr>
              </a:solidFill>
            </a:endParaRPr>
          </a:p>
        </p:txBody>
      </p:sp>
      <p:graphicFrame>
        <p:nvGraphicFramePr>
          <p:cNvPr id="5" name="Chart 4"/>
          <p:cNvGraphicFramePr>
            <a:graphicFrameLocks noGrp="1"/>
          </p:cNvGraphicFramePr>
          <p:nvPr>
            <p:extLst/>
          </p:nvPr>
        </p:nvGraphicFramePr>
        <p:xfrm>
          <a:off x="1761725" y="283348"/>
          <a:ext cx="8668550" cy="629130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75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sz="2400">
              <a:solidFill>
                <a:srgbClr val="000000"/>
              </a:solidFill>
            </a:endParaRPr>
          </a:p>
        </p:txBody>
      </p:sp>
      <p:graphicFrame>
        <p:nvGraphicFramePr>
          <p:cNvPr id="5" name="Chart 4"/>
          <p:cNvGraphicFramePr>
            <a:graphicFrameLocks noGrp="1"/>
          </p:cNvGraphicFramePr>
          <p:nvPr>
            <p:extLst/>
          </p:nvPr>
        </p:nvGraphicFramePr>
        <p:xfrm>
          <a:off x="1761725" y="283348"/>
          <a:ext cx="8668550" cy="629130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59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eaLnBrk="1" fontAlgn="auto" hangingPunct="1">
              <a:spcBef>
                <a:spcPts val="0"/>
              </a:spcBef>
              <a:spcAft>
                <a:spcPts val="0"/>
              </a:spcAft>
              <a:defRPr/>
            </a:pPr>
            <a:r>
              <a:rPr lang="en-US" sz="1800" kern="0">
                <a:solidFill>
                  <a:srgbClr val="55554A"/>
                </a:solidFill>
              </a:rPr>
              <a:t> </a:t>
            </a:r>
            <a:endParaRPr lang="en-US" sz="1800" kern="0" dirty="0">
              <a:solidFill>
                <a:srgbClr val="55554A"/>
              </a:solidFill>
            </a:endParaRPr>
          </a:p>
        </p:txBody>
      </p:sp>
      <p:sp>
        <p:nvSpPr>
          <p:cNvPr id="22" name="Rectangle 21"/>
          <p:cNvSpPr/>
          <p:nvPr/>
        </p:nvSpPr>
        <p:spPr>
          <a:xfrm>
            <a:off x="401706" y="2407701"/>
            <a:ext cx="4752528" cy="1846659"/>
          </a:xfrm>
          <a:prstGeom prst="rect">
            <a:avLst/>
          </a:prstGeom>
        </p:spPr>
        <p:txBody>
          <a:bodyPr wrap="square">
            <a:spAutoFit/>
          </a:bodyPr>
          <a:lstStyle/>
          <a:p>
            <a:pPr marL="285750" indent="-285750">
              <a:buFont typeface="Arial" charset="0"/>
              <a:buChar char="•"/>
            </a:pPr>
            <a:r>
              <a:rPr lang="en-US" dirty="0"/>
              <a:t>An investment of $280k by Shell for this solution, provided them with an energy savings of $1.4M in year one.</a:t>
            </a:r>
          </a:p>
          <a:p>
            <a:pPr marL="285750" indent="-285750">
              <a:buFont typeface="Arial" charset="0"/>
              <a:buChar char="•"/>
            </a:pPr>
            <a:endParaRPr lang="en-US" dirty="0"/>
          </a:p>
          <a:p>
            <a:pPr marL="285750" indent="-285750">
              <a:buFont typeface="Arial" charset="0"/>
              <a:buChar char="•"/>
            </a:pPr>
            <a:endParaRPr lang="en-US" dirty="0"/>
          </a:p>
          <a:p>
            <a:pPr eaLnBrk="1" fontAlgn="auto" hangingPunct="1">
              <a:spcBef>
                <a:spcPts val="0"/>
              </a:spcBef>
              <a:spcAft>
                <a:spcPts val="0"/>
              </a:spcAft>
              <a:defRPr/>
            </a:pPr>
            <a:r>
              <a:rPr lang="en-US"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p>
        </p:txBody>
      </p:sp>
      <p:pic>
        <p:nvPicPr>
          <p:cNvPr id="8" name="Picture 3" descr="USPhxCIRCLES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940" y="1655669"/>
            <a:ext cx="6192688" cy="55476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p:nvPr/>
        </p:nvSpPr>
        <p:spPr>
          <a:xfrm>
            <a:off x="-296201" y="1655669"/>
            <a:ext cx="5852141" cy="707886"/>
          </a:xfrm>
          <a:prstGeom prst="rect">
            <a:avLst/>
          </a:prstGeom>
        </p:spPr>
        <p:txBody>
          <a:bodyPr wrap="square">
            <a:spAutoFit/>
          </a:bodyPr>
          <a:lstStyle/>
          <a:p>
            <a:pPr marL="0" indent="0" algn="ctr">
              <a:buNone/>
            </a:pPr>
            <a:r>
              <a:rPr lang="en-US" sz="2000" dirty="0">
                <a:solidFill>
                  <a:schemeClr val="accent1"/>
                </a:solidFill>
              </a:rPr>
              <a:t>Here is what this really means</a:t>
            </a:r>
            <a:r>
              <a:rPr lang="is-IS" sz="2000" dirty="0">
                <a:solidFill>
                  <a:schemeClr val="accent1"/>
                </a:solidFill>
              </a:rPr>
              <a:t>….</a:t>
            </a:r>
            <a:r>
              <a:rPr lang="en-US" sz="2000" dirty="0">
                <a:solidFill>
                  <a:schemeClr val="accent1"/>
                </a:solidFill>
              </a:rPr>
              <a:t> </a:t>
            </a:r>
          </a:p>
          <a:p>
            <a:pPr>
              <a:spcBef>
                <a:spcPts val="0"/>
              </a:spcBef>
              <a:spcAft>
                <a:spcPts val="0"/>
              </a:spcAft>
            </a:pPr>
            <a:endPar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52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sp>
        <p:nvSpPr>
          <p:cNvPr id="22" name="Rectangle 21"/>
          <p:cNvSpPr/>
          <p:nvPr/>
        </p:nvSpPr>
        <p:spPr>
          <a:xfrm>
            <a:off x="551384" y="2384884"/>
            <a:ext cx="4752528" cy="2246769"/>
          </a:xfrm>
          <a:prstGeom prst="rect">
            <a:avLst/>
          </a:prstGeom>
        </p:spPr>
        <p:txBody>
          <a:bodyPr wrap="square">
            <a:spAutoFit/>
          </a:bodyPr>
          <a:lstStyle/>
          <a:p>
            <a:r>
              <a:rPr lang="en-US" sz="2000" b="1" dirty="0">
                <a:solidFill>
                  <a:schemeClr val="accent1"/>
                </a:solidFill>
              </a:rPr>
              <a:t>UPTIME</a:t>
            </a:r>
            <a:r>
              <a:rPr lang="en-US" sz="2000" dirty="0"/>
              <a:t>— is the key benefit of this technology. The USP system allows your processing units to continue in full operation as cleaning takes place. </a:t>
            </a:r>
          </a:p>
          <a:p>
            <a:r>
              <a:rPr lang="en-US" sz="2000" b="1" dirty="0"/>
              <a:t> </a:t>
            </a:r>
            <a:endParaRPr lang="en-US" sz="2000" dirty="0"/>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p:cNvGrpSpPr/>
          <p:nvPr/>
        </p:nvGrpSpPr>
        <p:grpSpPr>
          <a:xfrm>
            <a:off x="5541946" y="1646958"/>
            <a:ext cx="6645845" cy="4899131"/>
            <a:chOff x="4547901" y="1790994"/>
            <a:chExt cx="6645845" cy="4899131"/>
          </a:xfrm>
        </p:grpSpPr>
        <p:pic>
          <p:nvPicPr>
            <p:cNvPr id="24" name="Picture 23"/>
            <p:cNvPicPr/>
            <p:nvPr/>
          </p:nvPicPr>
          <p:blipFill>
            <a:blip r:embed="rId3">
              <a:extLst>
                <a:ext uri="{28A0092B-C50C-407E-A947-70E740481C1C}">
                  <a14:useLocalDpi xmlns:a14="http://schemas.microsoft.com/office/drawing/2010/main" val="0"/>
                </a:ext>
              </a:extLst>
            </a:blip>
            <a:srcRect/>
            <a:stretch>
              <a:fillRect/>
            </a:stretch>
          </p:blipFill>
          <p:spPr bwMode="auto">
            <a:xfrm>
              <a:off x="4547901" y="1977472"/>
              <a:ext cx="6645845" cy="4558478"/>
            </a:xfrm>
            <a:prstGeom prst="rect">
              <a:avLst/>
            </a:prstGeom>
            <a:noFill/>
            <a:ln>
              <a:noFill/>
            </a:ln>
          </p:spPr>
        </p:pic>
        <p:sp>
          <p:nvSpPr>
            <p:cNvPr id="25" name="Donut 24"/>
            <p:cNvSpPr>
              <a:spLocks/>
            </p:cNvSpPr>
            <p:nvPr/>
          </p:nvSpPr>
          <p:spPr>
            <a:xfrm>
              <a:off x="6684449" y="5028569"/>
              <a:ext cx="1724252" cy="1661556"/>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Donut 25"/>
            <p:cNvSpPr>
              <a:spLocks/>
            </p:cNvSpPr>
            <p:nvPr/>
          </p:nvSpPr>
          <p:spPr>
            <a:xfrm>
              <a:off x="6894710" y="1790994"/>
              <a:ext cx="1546226" cy="1529993"/>
            </a:xfrm>
            <a:prstGeom prst="donut">
              <a:avLst>
                <a:gd name="adj" fmla="val 3688"/>
              </a:avLst>
            </a:prstGeom>
            <a:solidFill>
              <a:srgbClr val="ED7D31">
                <a:lumMod val="75000"/>
              </a:srgbClr>
            </a:solidFill>
            <a:ln w="12700" cap="flat" cmpd="sng" algn="ctr">
              <a:solidFill>
                <a:srgbClr val="ED7D31">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3488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20962" y="-207404"/>
            <a:ext cx="12439197" cy="7995820"/>
          </a:xfrm>
          <a:prstGeom prst="rect">
            <a:avLst/>
          </a:prstGeom>
        </p:spPr>
      </p:pic>
      <p:sp>
        <p:nvSpPr>
          <p:cNvPr id="7" name="Rectangle 6"/>
          <p:cNvSpPr/>
          <p:nvPr/>
        </p:nvSpPr>
        <p:spPr>
          <a:xfrm>
            <a:off x="-134788" y="-567443"/>
            <a:ext cx="12427467" cy="8792078"/>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1564" y="857291"/>
            <a:ext cx="7848872" cy="523220"/>
          </a:xfrm>
          <a:prstGeom prst="rect">
            <a:avLst/>
          </a:prstGeom>
          <a:noFill/>
        </p:spPr>
        <p:txBody>
          <a:bodyPr wrap="square" rtlCol="0">
            <a:spAutoFit/>
          </a:bodyPr>
          <a:lstStyle/>
          <a:p>
            <a:r>
              <a:rPr lang="en-US" sz="2800" dirty="0">
                <a:solidFill>
                  <a:schemeClr val="accent6"/>
                </a:solidFill>
              </a:rPr>
              <a:t>Go-to-Market Approach</a:t>
            </a:r>
          </a:p>
        </p:txBody>
      </p:sp>
      <p:sp>
        <p:nvSpPr>
          <p:cNvPr id="9" name="TextBox 8"/>
          <p:cNvSpPr txBox="1"/>
          <p:nvPr/>
        </p:nvSpPr>
        <p:spPr>
          <a:xfrm>
            <a:off x="2164025" y="1698762"/>
            <a:ext cx="8928992" cy="4832092"/>
          </a:xfrm>
          <a:prstGeom prst="rect">
            <a:avLst/>
          </a:prstGeom>
          <a:noFill/>
        </p:spPr>
        <p:txBody>
          <a:bodyPr wrap="square" rtlCol="0">
            <a:spAutoFit/>
          </a:bodyPr>
          <a:lstStyle/>
          <a:p>
            <a:pPr marL="342900" indent="-342900">
              <a:buFont typeface="Arial" charset="0"/>
              <a:buChar char="•"/>
            </a:pPr>
            <a:r>
              <a:rPr lang="en-US" sz="2400" dirty="0">
                <a:solidFill>
                  <a:schemeClr val="bg1">
                    <a:lumMod val="95000"/>
                  </a:schemeClr>
                </a:solidFill>
              </a:rPr>
              <a:t>Cooperative agreements with 3</a:t>
            </a:r>
            <a:r>
              <a:rPr lang="en-US" sz="2400" baseline="30000" dirty="0">
                <a:solidFill>
                  <a:schemeClr val="bg1">
                    <a:lumMod val="95000"/>
                  </a:schemeClr>
                </a:solidFill>
              </a:rPr>
              <a:t>rd</a:t>
            </a:r>
            <a:r>
              <a:rPr lang="en-US" sz="2400" dirty="0">
                <a:solidFill>
                  <a:schemeClr val="bg1">
                    <a:lumMod val="95000"/>
                  </a:schemeClr>
                </a:solidFill>
              </a:rPr>
              <a:t> party organizations that have relationships with our key audiences.</a:t>
            </a:r>
          </a:p>
          <a:p>
            <a:pPr marL="800100" lvl="1" indent="-342900">
              <a:buFont typeface="Arial" charset="0"/>
              <a:buChar char="•"/>
            </a:pPr>
            <a:r>
              <a:rPr lang="en-US" sz="2200" dirty="0">
                <a:solidFill>
                  <a:schemeClr val="bg1">
                    <a:lumMod val="95000"/>
                  </a:schemeClr>
                </a:solidFill>
              </a:rPr>
              <a:t>HTRI [Houston/Europe]</a:t>
            </a:r>
          </a:p>
          <a:p>
            <a:pPr marL="800100" lvl="1" indent="-342900">
              <a:buFont typeface="Arial" charset="0"/>
              <a:buChar char="•"/>
            </a:pPr>
            <a:r>
              <a:rPr lang="en-US" sz="2200" dirty="0">
                <a:solidFill>
                  <a:schemeClr val="bg1">
                    <a:lumMod val="95000"/>
                  </a:schemeClr>
                </a:solidFill>
              </a:rPr>
              <a:t>USA Oil-special interest groups</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Shell Global Solutions International </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US Department of Energy: Shared sustainability initiatives </a:t>
            </a:r>
          </a:p>
          <a:p>
            <a:r>
              <a:rPr lang="en-US" sz="2400" dirty="0">
                <a:solidFill>
                  <a:schemeClr val="bg1">
                    <a:lumMod val="95000"/>
                  </a:schemeClr>
                </a:solidFill>
              </a:rPr>
              <a:t> </a:t>
            </a:r>
          </a:p>
          <a:p>
            <a:pPr marL="342900" indent="-342900">
              <a:buFont typeface="Arial" charset="0"/>
              <a:buChar char="•"/>
            </a:pPr>
            <a:r>
              <a:rPr lang="en-US" sz="2400" dirty="0">
                <a:solidFill>
                  <a:schemeClr val="bg1">
                    <a:lumMod val="95000"/>
                  </a:schemeClr>
                </a:solidFill>
              </a:rPr>
              <a:t>Key Notes: </a:t>
            </a:r>
            <a:r>
              <a:rPr lang="en-US" sz="2000" dirty="0">
                <a:solidFill>
                  <a:schemeClr val="bg1">
                    <a:lumMod val="95000"/>
                  </a:schemeClr>
                </a:solidFill>
              </a:rPr>
              <a:t>Heat Exchanger Fouling and Cleaning Conference- Madrid, June 2017</a:t>
            </a:r>
            <a:endParaRPr lang="en-US" sz="2400" dirty="0">
              <a:solidFill>
                <a:schemeClr val="bg1">
                  <a:lumMod val="95000"/>
                </a:schemeClr>
              </a:solidFill>
            </a:endParaRPr>
          </a:p>
          <a:p>
            <a:endParaRPr lang="en-US" sz="2400" dirty="0">
              <a:solidFill>
                <a:schemeClr val="bg1">
                  <a:lumMod val="95000"/>
                </a:schemeClr>
              </a:solidFill>
            </a:endParaRPr>
          </a:p>
        </p:txBody>
      </p:sp>
    </p:spTree>
    <p:extLst>
      <p:ext uri="{BB962C8B-B14F-4D97-AF65-F5344CB8AC3E}">
        <p14:creationId xmlns:p14="http://schemas.microsoft.com/office/powerpoint/2010/main" val="15920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20962" y="-207404"/>
            <a:ext cx="12439197" cy="7995820"/>
          </a:xfrm>
          <a:prstGeom prst="rect">
            <a:avLst/>
          </a:prstGeom>
        </p:spPr>
      </p:pic>
      <p:sp>
        <p:nvSpPr>
          <p:cNvPr id="7" name="Rectangle 6"/>
          <p:cNvSpPr/>
          <p:nvPr/>
        </p:nvSpPr>
        <p:spPr>
          <a:xfrm>
            <a:off x="-120962" y="-207404"/>
            <a:ext cx="12427467" cy="8421287"/>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54594" y="791625"/>
            <a:ext cx="7848872" cy="523220"/>
          </a:xfrm>
          <a:prstGeom prst="rect">
            <a:avLst/>
          </a:prstGeom>
          <a:noFill/>
        </p:spPr>
        <p:txBody>
          <a:bodyPr wrap="square" rtlCol="0">
            <a:spAutoFit/>
          </a:bodyPr>
          <a:lstStyle/>
          <a:p>
            <a:r>
              <a:rPr lang="en-US" sz="2800" dirty="0">
                <a:solidFill>
                  <a:schemeClr val="accent6"/>
                </a:solidFill>
              </a:rPr>
              <a:t>Sales Channels</a:t>
            </a:r>
          </a:p>
        </p:txBody>
      </p:sp>
      <p:sp>
        <p:nvSpPr>
          <p:cNvPr id="9" name="TextBox 8"/>
          <p:cNvSpPr txBox="1"/>
          <p:nvPr/>
        </p:nvSpPr>
        <p:spPr>
          <a:xfrm>
            <a:off x="2171564" y="1682167"/>
            <a:ext cx="9433048" cy="4893647"/>
          </a:xfrm>
          <a:prstGeom prst="rect">
            <a:avLst/>
          </a:prstGeom>
          <a:noFill/>
        </p:spPr>
        <p:txBody>
          <a:bodyPr wrap="square" rtlCol="0">
            <a:spAutoFit/>
          </a:bodyPr>
          <a:lstStyle/>
          <a:p>
            <a:pPr marL="342900" indent="-342900">
              <a:buFont typeface="Arial" charset="0"/>
              <a:buChar char="•"/>
            </a:pPr>
            <a:r>
              <a:rPr lang="en-US" sz="2400" dirty="0">
                <a:solidFill>
                  <a:schemeClr val="bg1">
                    <a:lumMod val="95000"/>
                  </a:schemeClr>
                </a:solidFill>
              </a:rPr>
              <a:t>[Bath tech] Industrial Services Companies</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[USP] Processing Plants: Oil &amp; Gas, Chemical &amp; Petro Chemical</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Processing Optimization Consultants: KPMG/Accenture/Solomon/KBR/McKinsey/</a:t>
            </a:r>
            <a:r>
              <a:rPr lang="en-US" sz="2400" dirty="0" err="1">
                <a:solidFill>
                  <a:schemeClr val="bg1">
                    <a:lumMod val="95000"/>
                  </a:schemeClr>
                </a:solidFill>
              </a:rPr>
              <a:t>WorleyParsons</a:t>
            </a:r>
            <a:r>
              <a:rPr lang="en-US" sz="2400" dirty="0">
                <a:solidFill>
                  <a:schemeClr val="bg1">
                    <a:lumMod val="95000"/>
                  </a:schemeClr>
                </a:solidFill>
              </a:rPr>
              <a:t> </a:t>
            </a:r>
          </a:p>
          <a:p>
            <a:r>
              <a:rPr lang="en-US" sz="2400" dirty="0">
                <a:solidFill>
                  <a:schemeClr val="bg1">
                    <a:lumMod val="95000"/>
                  </a:schemeClr>
                </a:solidFill>
              </a:rPr>
              <a:t> </a:t>
            </a:r>
          </a:p>
          <a:p>
            <a:pPr marL="342900" indent="-342900">
              <a:buFont typeface="Arial" charset="0"/>
              <a:buChar char="•"/>
            </a:pPr>
            <a:r>
              <a:rPr lang="en-US" sz="2400" dirty="0">
                <a:solidFill>
                  <a:srgbClr val="969696"/>
                </a:solidFill>
              </a:rPr>
              <a:t>Pharmaceutical - 2018</a:t>
            </a:r>
          </a:p>
          <a:p>
            <a:pPr marL="342900" indent="-342900">
              <a:buFont typeface="Arial" charset="0"/>
              <a:buChar char="•"/>
            </a:pPr>
            <a:endParaRPr lang="en-US" sz="2400" dirty="0">
              <a:solidFill>
                <a:srgbClr val="969696"/>
              </a:solidFill>
            </a:endParaRPr>
          </a:p>
          <a:p>
            <a:pPr marL="342900" indent="-342900">
              <a:buFont typeface="Arial" charset="0"/>
              <a:buChar char="•"/>
            </a:pPr>
            <a:r>
              <a:rPr lang="en-US" sz="2400" dirty="0">
                <a:solidFill>
                  <a:srgbClr val="969696"/>
                </a:solidFill>
              </a:rPr>
              <a:t>Water treatment &amp; Power Generation plants, Food processors- 2018</a:t>
            </a:r>
          </a:p>
          <a:p>
            <a:endParaRPr lang="en-US" sz="2400" dirty="0">
              <a:solidFill>
                <a:schemeClr val="bg1">
                  <a:lumMod val="95000"/>
                </a:schemeClr>
              </a:solidFill>
            </a:endParaRPr>
          </a:p>
        </p:txBody>
      </p:sp>
    </p:spTree>
    <p:extLst>
      <p:ext uri="{BB962C8B-B14F-4D97-AF65-F5344CB8AC3E}">
        <p14:creationId xmlns:p14="http://schemas.microsoft.com/office/powerpoint/2010/main" val="70972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20962" y="-207404"/>
            <a:ext cx="12439197" cy="7995820"/>
          </a:xfrm>
          <a:prstGeom prst="rect">
            <a:avLst/>
          </a:prstGeom>
        </p:spPr>
      </p:pic>
      <p:sp>
        <p:nvSpPr>
          <p:cNvPr id="7" name="Rectangle 6"/>
          <p:cNvSpPr/>
          <p:nvPr/>
        </p:nvSpPr>
        <p:spPr>
          <a:xfrm>
            <a:off x="-126370" y="-223226"/>
            <a:ext cx="12427467" cy="8208913"/>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1564" y="857291"/>
            <a:ext cx="7848872" cy="523220"/>
          </a:xfrm>
          <a:prstGeom prst="rect">
            <a:avLst/>
          </a:prstGeom>
          <a:noFill/>
        </p:spPr>
        <p:txBody>
          <a:bodyPr wrap="square" rtlCol="0">
            <a:spAutoFit/>
          </a:bodyPr>
          <a:lstStyle/>
          <a:p>
            <a:r>
              <a:rPr lang="en-US" sz="2800" dirty="0">
                <a:solidFill>
                  <a:schemeClr val="accent6"/>
                </a:solidFill>
              </a:rPr>
              <a:t>Our Partnering Team:</a:t>
            </a:r>
          </a:p>
        </p:txBody>
      </p:sp>
      <p:sp>
        <p:nvSpPr>
          <p:cNvPr id="9" name="TextBox 8"/>
          <p:cNvSpPr txBox="1"/>
          <p:nvPr/>
        </p:nvSpPr>
        <p:spPr>
          <a:xfrm>
            <a:off x="2171564" y="1682167"/>
            <a:ext cx="8928992" cy="5262979"/>
          </a:xfrm>
          <a:prstGeom prst="rect">
            <a:avLst/>
          </a:prstGeom>
          <a:noFill/>
        </p:spPr>
        <p:txBody>
          <a:bodyPr wrap="square" rtlCol="0">
            <a:spAutoFit/>
          </a:bodyPr>
          <a:lstStyle/>
          <a:p>
            <a:pPr marL="342900" indent="-342900">
              <a:buFont typeface="Arial" charset="0"/>
              <a:buChar char="•"/>
            </a:pPr>
            <a:r>
              <a:rPr lang="en-US" sz="2400" dirty="0">
                <a:solidFill>
                  <a:schemeClr val="bg1">
                    <a:lumMod val="95000"/>
                  </a:schemeClr>
                </a:solidFill>
              </a:rPr>
              <a:t>Strategic Partners: R&amp;D Ultrasonic technology &amp; prototyping- Le </a:t>
            </a:r>
            <a:r>
              <a:rPr lang="en-US" sz="2400" dirty="0" err="1">
                <a:solidFill>
                  <a:schemeClr val="bg1">
                    <a:lumMod val="95000"/>
                  </a:schemeClr>
                </a:solidFill>
              </a:rPr>
              <a:t>Locle</a:t>
            </a:r>
            <a:r>
              <a:rPr lang="en-US" sz="2400" dirty="0">
                <a:solidFill>
                  <a:schemeClr val="bg1">
                    <a:lumMod val="95000"/>
                  </a:schemeClr>
                </a:solidFill>
              </a:rPr>
              <a:t>, Switzerland</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err="1">
                <a:solidFill>
                  <a:schemeClr val="bg1">
                    <a:lumMod val="95000"/>
                  </a:schemeClr>
                </a:solidFill>
              </a:rPr>
              <a:t>Morko</a:t>
            </a:r>
            <a:r>
              <a:rPr lang="en-US" sz="2400" dirty="0">
                <a:solidFill>
                  <a:schemeClr val="bg1">
                    <a:lumMod val="95000"/>
                  </a:schemeClr>
                </a:solidFill>
              </a:rPr>
              <a:t> Technologies: South Korea</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Ultrasonic Transducer technology: </a:t>
            </a:r>
            <a:r>
              <a:rPr lang="en-US" sz="2400" dirty="0" err="1">
                <a:solidFill>
                  <a:schemeClr val="bg1">
                    <a:lumMod val="95000"/>
                  </a:schemeClr>
                </a:solidFill>
              </a:rPr>
              <a:t>Karslruhe</a:t>
            </a:r>
            <a:r>
              <a:rPr lang="en-US" sz="2400" dirty="0">
                <a:solidFill>
                  <a:schemeClr val="bg1">
                    <a:lumMod val="95000"/>
                  </a:schemeClr>
                </a:solidFill>
              </a:rPr>
              <a:t>, Germany</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Engineering, simulation and 3d Modeling, Portugal </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Industrial Services Partner: </a:t>
            </a:r>
            <a:r>
              <a:rPr lang="en-US" sz="2400" dirty="0" err="1">
                <a:solidFill>
                  <a:schemeClr val="bg1">
                    <a:lumMod val="95000"/>
                  </a:schemeClr>
                </a:solidFill>
              </a:rPr>
              <a:t>Mourik</a:t>
            </a:r>
            <a:r>
              <a:rPr lang="en-US" sz="2400" dirty="0">
                <a:solidFill>
                  <a:schemeClr val="bg1">
                    <a:lumMod val="95000"/>
                  </a:schemeClr>
                </a:solidFill>
              </a:rPr>
              <a:t> Services: Rotterdam, Netherlands</a:t>
            </a:r>
          </a:p>
          <a:p>
            <a:pPr marL="342900" indent="-342900">
              <a:buFont typeface="Arial" charset="0"/>
              <a:buChar char="•"/>
            </a:pPr>
            <a:r>
              <a:rPr lang="en-US" sz="2400" dirty="0">
                <a:solidFill>
                  <a:schemeClr val="bg1">
                    <a:lumMod val="95000"/>
                  </a:schemeClr>
                </a:solidFill>
              </a:rPr>
              <a:t>Pasadena, </a:t>
            </a:r>
            <a:r>
              <a:rPr lang="en-US" sz="2400" dirty="0" err="1">
                <a:solidFill>
                  <a:schemeClr val="bg1">
                    <a:lumMod val="95000"/>
                  </a:schemeClr>
                </a:solidFill>
              </a:rPr>
              <a:t>Tx</a:t>
            </a:r>
            <a:endParaRPr lang="en-US" sz="2400" dirty="0">
              <a:solidFill>
                <a:schemeClr val="bg1">
                  <a:lumMod val="95000"/>
                </a:schemeClr>
              </a:solidFill>
            </a:endParaRPr>
          </a:p>
          <a:p>
            <a:r>
              <a:rPr lang="en-US" sz="2400" dirty="0">
                <a:solidFill>
                  <a:schemeClr val="bg1">
                    <a:lumMod val="95000"/>
                  </a:schemeClr>
                </a:solidFill>
              </a:rPr>
              <a:t> </a:t>
            </a:r>
          </a:p>
          <a:p>
            <a:endParaRPr lang="en-US" sz="2400" dirty="0">
              <a:solidFill>
                <a:schemeClr val="bg1">
                  <a:lumMod val="95000"/>
                </a:schemeClr>
              </a:solidFill>
            </a:endParaRPr>
          </a:p>
        </p:txBody>
      </p:sp>
    </p:spTree>
    <p:extLst>
      <p:ext uri="{BB962C8B-B14F-4D97-AF65-F5344CB8AC3E}">
        <p14:creationId xmlns:p14="http://schemas.microsoft.com/office/powerpoint/2010/main" val="200131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20962" y="-207404"/>
            <a:ext cx="12439197" cy="7995820"/>
          </a:xfrm>
          <a:prstGeom prst="rect">
            <a:avLst/>
          </a:prstGeom>
        </p:spPr>
      </p:pic>
      <p:sp>
        <p:nvSpPr>
          <p:cNvPr id="7" name="Rectangle 6"/>
          <p:cNvSpPr/>
          <p:nvPr/>
        </p:nvSpPr>
        <p:spPr>
          <a:xfrm>
            <a:off x="-120962" y="-214301"/>
            <a:ext cx="12427467" cy="8208913"/>
          </a:xfrm>
          <a:prstGeom prst="rect">
            <a:avLst/>
          </a:prstGeom>
          <a:solidFill>
            <a:schemeClr val="tx1">
              <a:lumMod val="75000"/>
              <a:lumOff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1564" y="857291"/>
            <a:ext cx="7848872" cy="523220"/>
          </a:xfrm>
          <a:prstGeom prst="rect">
            <a:avLst/>
          </a:prstGeom>
          <a:noFill/>
        </p:spPr>
        <p:txBody>
          <a:bodyPr wrap="square" rtlCol="0">
            <a:spAutoFit/>
          </a:bodyPr>
          <a:lstStyle/>
          <a:p>
            <a:r>
              <a:rPr lang="en-US" sz="2800" dirty="0">
                <a:solidFill>
                  <a:schemeClr val="accent6"/>
                </a:solidFill>
              </a:rPr>
              <a:t>How can </a:t>
            </a:r>
            <a:r>
              <a:rPr lang="en-US" sz="2800" dirty="0" err="1">
                <a:solidFill>
                  <a:schemeClr val="accent6"/>
                </a:solidFill>
              </a:rPr>
              <a:t>MaRS</a:t>
            </a:r>
            <a:r>
              <a:rPr lang="en-US" sz="2800" dirty="0">
                <a:solidFill>
                  <a:schemeClr val="accent6"/>
                </a:solidFill>
              </a:rPr>
              <a:t> help build our business? </a:t>
            </a:r>
          </a:p>
        </p:txBody>
      </p:sp>
      <p:sp>
        <p:nvSpPr>
          <p:cNvPr id="9" name="TextBox 8"/>
          <p:cNvSpPr txBox="1"/>
          <p:nvPr/>
        </p:nvSpPr>
        <p:spPr>
          <a:xfrm>
            <a:off x="2171564" y="1682167"/>
            <a:ext cx="8928992" cy="5262979"/>
          </a:xfrm>
          <a:prstGeom prst="rect">
            <a:avLst/>
          </a:prstGeom>
          <a:noFill/>
        </p:spPr>
        <p:txBody>
          <a:bodyPr wrap="square" rtlCol="0">
            <a:spAutoFit/>
          </a:bodyPr>
          <a:lstStyle/>
          <a:p>
            <a:pPr marL="342900" indent="-342900">
              <a:buFont typeface="Arial" charset="0"/>
              <a:buChar char="•"/>
            </a:pPr>
            <a:r>
              <a:rPr lang="en-US" sz="2400" dirty="0">
                <a:solidFill>
                  <a:schemeClr val="bg1">
                    <a:lumMod val="95000"/>
                  </a:schemeClr>
                </a:solidFill>
              </a:rPr>
              <a:t>Lean Start-up OVER 2.0  Blank/</a:t>
            </a:r>
            <a:r>
              <a:rPr lang="en-US" sz="2400" dirty="0" err="1">
                <a:solidFill>
                  <a:schemeClr val="bg1">
                    <a:lumMod val="95000"/>
                  </a:schemeClr>
                </a:solidFill>
              </a:rPr>
              <a:t>Ries</a:t>
            </a:r>
            <a:r>
              <a:rPr lang="en-US" sz="2400" dirty="0">
                <a:solidFill>
                  <a:schemeClr val="bg1">
                    <a:lumMod val="95000"/>
                  </a:schemeClr>
                </a:solidFill>
              </a:rPr>
              <a:t>/</a:t>
            </a:r>
            <a:r>
              <a:rPr lang="en-US" sz="2400" dirty="0" err="1">
                <a:solidFill>
                  <a:schemeClr val="bg1">
                    <a:lumMod val="95000"/>
                  </a:schemeClr>
                </a:solidFill>
              </a:rPr>
              <a:t>Osterwalder</a:t>
            </a:r>
            <a:endParaRPr lang="en-US" sz="2400" dirty="0">
              <a:solidFill>
                <a:schemeClr val="bg1">
                  <a:lumMod val="95000"/>
                </a:schemeClr>
              </a:solidFill>
            </a:endParaRP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Foundation Reconstruction</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Business Model Construction</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Introductions to potential financial/strategic partners</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Team build and onboarding</a:t>
            </a:r>
          </a:p>
          <a:p>
            <a:pPr marL="342900" indent="-342900">
              <a:buFont typeface="Arial" charset="0"/>
              <a:buChar char="•"/>
            </a:pPr>
            <a:endParaRPr lang="en-US" sz="2400" dirty="0">
              <a:solidFill>
                <a:schemeClr val="bg1">
                  <a:lumMod val="95000"/>
                </a:schemeClr>
              </a:solidFill>
            </a:endParaRPr>
          </a:p>
          <a:p>
            <a:pPr marL="342900" indent="-342900">
              <a:buFont typeface="Arial" charset="0"/>
              <a:buChar char="•"/>
            </a:pPr>
            <a:r>
              <a:rPr lang="en-US" sz="2400" dirty="0">
                <a:solidFill>
                  <a:schemeClr val="bg1">
                    <a:lumMod val="95000"/>
                  </a:schemeClr>
                </a:solidFill>
              </a:rPr>
              <a:t>___________________?</a:t>
            </a:r>
          </a:p>
          <a:p>
            <a:pPr marL="342900" indent="-342900">
              <a:buFont typeface="Arial" charset="0"/>
              <a:buChar char="•"/>
            </a:pPr>
            <a:endParaRPr lang="en-US" sz="2400" dirty="0">
              <a:solidFill>
                <a:schemeClr val="bg1">
                  <a:lumMod val="95000"/>
                </a:schemeClr>
              </a:solidFill>
            </a:endParaRPr>
          </a:p>
          <a:p>
            <a:r>
              <a:rPr lang="en-US" sz="2400" dirty="0">
                <a:solidFill>
                  <a:schemeClr val="bg1">
                    <a:lumMod val="95000"/>
                  </a:schemeClr>
                </a:solidFill>
              </a:rPr>
              <a:t> </a:t>
            </a:r>
          </a:p>
          <a:p>
            <a:endParaRPr lang="en-US" sz="2400" dirty="0">
              <a:solidFill>
                <a:schemeClr val="bg1">
                  <a:lumMod val="95000"/>
                </a:schemeClr>
              </a:solidFill>
            </a:endParaRPr>
          </a:p>
        </p:txBody>
      </p:sp>
    </p:spTree>
    <p:extLst>
      <p:ext uri="{BB962C8B-B14F-4D97-AF65-F5344CB8AC3E}">
        <p14:creationId xmlns:p14="http://schemas.microsoft.com/office/powerpoint/2010/main" val="4063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988" y="5347134"/>
            <a:ext cx="5942857" cy="137142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613502" y="2596666"/>
            <a:ext cx="8964996"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Russell Philion</a:t>
            </a:r>
          </a:p>
        </p:txBody>
      </p:sp>
      <p:sp>
        <p:nvSpPr>
          <p:cNvPr id="8" name="TextBox 7"/>
          <p:cNvSpPr txBox="1"/>
          <p:nvPr/>
        </p:nvSpPr>
        <p:spPr>
          <a:xfrm>
            <a:off x="1613502" y="3095399"/>
            <a:ext cx="8964996" cy="430887"/>
          </a:xfrm>
          <a:prstGeom prst="rect">
            <a:avLst/>
          </a:prstGeom>
          <a:noFill/>
        </p:spPr>
        <p:txBody>
          <a:bodyPr wrap="square" rtlCol="0">
            <a:spAutoFit/>
          </a:bodyPr>
          <a:lstStyle/>
          <a:p>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President and Chief Technical Officer</a:t>
            </a:r>
          </a:p>
        </p:txBody>
      </p:sp>
      <p:sp>
        <p:nvSpPr>
          <p:cNvPr id="9" name="TextBox 8"/>
          <p:cNvSpPr txBox="1"/>
          <p:nvPr/>
        </p:nvSpPr>
        <p:spPr>
          <a:xfrm>
            <a:off x="1613516" y="3825086"/>
            <a:ext cx="8964996"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Email: russ@orangeultrasonics.com</a:t>
            </a:r>
          </a:p>
        </p:txBody>
      </p:sp>
      <p:sp>
        <p:nvSpPr>
          <p:cNvPr id="10" name="TextBox 9"/>
          <p:cNvSpPr txBox="1"/>
          <p:nvPr/>
        </p:nvSpPr>
        <p:spPr>
          <a:xfrm>
            <a:off x="1618219" y="4293102"/>
            <a:ext cx="8964996"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Direct: 416.779.8262</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163" t="10499" r="25555"/>
          <a:stretch/>
        </p:blipFill>
        <p:spPr>
          <a:xfrm>
            <a:off x="6756369" y="1141374"/>
            <a:ext cx="4884247" cy="3654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030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508268" y="6093296"/>
            <a:ext cx="3553072" cy="369332"/>
          </a:xfrm>
          <a:prstGeom prst="rect">
            <a:avLst/>
          </a:prstGeom>
          <a:noFill/>
        </p:spPr>
        <p:txBody>
          <a:bodyPr wrap="square" rtlCol="0">
            <a:spAutoFit/>
          </a:bodyPr>
          <a:lstStyle/>
          <a:p>
            <a:r>
              <a:rPr lang="en-US" dirty="0">
                <a:solidFill>
                  <a:schemeClr val="bg1"/>
                </a:solidFill>
              </a:rPr>
              <a:t>10m Ultrasonic Bath: 2016</a:t>
            </a:r>
          </a:p>
        </p:txBody>
      </p:sp>
      <p:sp>
        <p:nvSpPr>
          <p:cNvPr id="4" name="TextBox 3"/>
          <p:cNvSpPr txBox="1"/>
          <p:nvPr/>
        </p:nvSpPr>
        <p:spPr>
          <a:xfrm>
            <a:off x="856314" y="4523636"/>
            <a:ext cx="6786512" cy="1569660"/>
          </a:xfrm>
          <a:prstGeom prst="rect">
            <a:avLst/>
          </a:prstGeom>
          <a:noFill/>
        </p:spPr>
        <p:txBody>
          <a:bodyPr wrap="square" rtlCol="0">
            <a:spAutoFit/>
          </a:bodyPr>
          <a:lstStyle/>
          <a:p>
            <a:r>
              <a:rPr lang="en-US" sz="2400" dirty="0">
                <a:solidFill>
                  <a:schemeClr val="bg1"/>
                </a:solidFill>
              </a:rPr>
              <a:t>By 2012, the first European vessels had found a home with </a:t>
            </a:r>
            <a:r>
              <a:rPr lang="en-US" sz="2400" dirty="0" err="1">
                <a:solidFill>
                  <a:schemeClr val="bg1"/>
                </a:solidFill>
              </a:rPr>
              <a:t>Mourik</a:t>
            </a:r>
            <a:r>
              <a:rPr lang="en-US" sz="2400" dirty="0">
                <a:solidFill>
                  <a:schemeClr val="bg1"/>
                </a:solidFill>
              </a:rPr>
              <a:t> Services in Rotterdam, for specific contract work with Shell </a:t>
            </a:r>
            <a:r>
              <a:rPr lang="en-US" sz="2400" dirty="0" err="1">
                <a:solidFill>
                  <a:schemeClr val="bg1"/>
                </a:solidFill>
              </a:rPr>
              <a:t>Moerdijk</a:t>
            </a:r>
            <a:r>
              <a:rPr lang="en-US" sz="2400" dirty="0">
                <a:solidFill>
                  <a:schemeClr val="bg1"/>
                </a:solidFill>
              </a:rPr>
              <a:t> and Shell </a:t>
            </a:r>
            <a:r>
              <a:rPr lang="en-US" sz="2400" dirty="0" err="1">
                <a:solidFill>
                  <a:schemeClr val="bg1"/>
                </a:solidFill>
              </a:rPr>
              <a:t>Pernis</a:t>
            </a:r>
            <a:r>
              <a:rPr lang="en-US" sz="2400" dirty="0">
                <a:solidFill>
                  <a:schemeClr val="bg1"/>
                </a:solidFill>
              </a:rPr>
              <a:t> refineries</a:t>
            </a:r>
          </a:p>
        </p:txBody>
      </p:sp>
    </p:spTree>
    <p:extLst>
      <p:ext uri="{BB962C8B-B14F-4D97-AF65-F5344CB8AC3E}">
        <p14:creationId xmlns:p14="http://schemas.microsoft.com/office/powerpoint/2010/main" val="75027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1204706484"/>
              </p:ext>
            </p:extLst>
          </p:nvPr>
        </p:nvGraphicFramePr>
        <p:xfrm>
          <a:off x="803412" y="2076960"/>
          <a:ext cx="10356068" cy="4644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9084332" y="3501008"/>
            <a:ext cx="1764196" cy="430887"/>
          </a:xfrm>
          <a:prstGeom prst="rect">
            <a:avLst/>
          </a:prstGeom>
          <a:noFill/>
        </p:spPr>
        <p:txBody>
          <a:bodyPr wrap="square" rtlCol="0">
            <a:spAutoFit/>
          </a:bodyPr>
          <a:lstStyle/>
          <a:p>
            <a:r>
              <a:rPr lang="en-US" sz="1100" dirty="0"/>
              <a:t>Heat Transfer &amp; Research Institute</a:t>
            </a:r>
          </a:p>
        </p:txBody>
      </p:sp>
      <p:sp>
        <p:nvSpPr>
          <p:cNvPr id="16" name="TextBox 15"/>
          <p:cNvSpPr txBox="1"/>
          <p:nvPr/>
        </p:nvSpPr>
        <p:spPr>
          <a:xfrm>
            <a:off x="9084332" y="4183774"/>
            <a:ext cx="1764196" cy="430887"/>
          </a:xfrm>
          <a:prstGeom prst="rect">
            <a:avLst/>
          </a:prstGeom>
          <a:noFill/>
        </p:spPr>
        <p:txBody>
          <a:bodyPr wrap="square" rtlCol="0">
            <a:spAutoFit/>
          </a:bodyPr>
          <a:lstStyle/>
          <a:p>
            <a:r>
              <a:rPr lang="en-US" sz="1100" dirty="0"/>
              <a:t>Special Interest lobbying groups</a:t>
            </a:r>
          </a:p>
        </p:txBody>
      </p:sp>
      <p:sp>
        <p:nvSpPr>
          <p:cNvPr id="17" name="TextBox 16"/>
          <p:cNvSpPr txBox="1"/>
          <p:nvPr/>
        </p:nvSpPr>
        <p:spPr>
          <a:xfrm>
            <a:off x="1308100" y="4648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464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636254824"/>
              </p:ext>
            </p:extLst>
          </p:nvPr>
        </p:nvGraphicFramePr>
        <p:xfrm>
          <a:off x="2032000" y="719666"/>
          <a:ext cx="8384480" cy="5769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06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984154391"/>
              </p:ext>
            </p:extLst>
          </p:nvPr>
        </p:nvGraphicFramePr>
        <p:xfrm>
          <a:off x="-708756" y="404664"/>
          <a:ext cx="8384480" cy="5769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8940316" y="2567920"/>
            <a:ext cx="1417560" cy="1443162"/>
            <a:chOff x="3999933" y="2163255"/>
            <a:chExt cx="1417560" cy="1443162"/>
          </a:xfrm>
        </p:grpSpPr>
        <p:sp>
          <p:nvSpPr>
            <p:cNvPr id="6" name="Oval 5"/>
            <p:cNvSpPr/>
            <p:nvPr/>
          </p:nvSpPr>
          <p:spPr>
            <a:xfrm>
              <a:off x="3999933" y="2163255"/>
              <a:ext cx="1417560" cy="1443162"/>
            </a:xfrm>
            <a:prstGeom prst="ellipse">
              <a:avLst/>
            </a:prstGeom>
            <a:blipFill rotWithShape="0">
              <a:blip r:embed="rId7"/>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4207530" y="2374601"/>
              <a:ext cx="1002366" cy="1020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en-US" sz="1000" kern="1200" dirty="0"/>
            </a:p>
          </p:txBody>
        </p:sp>
      </p:grpSp>
      <p:cxnSp>
        <p:nvCxnSpPr>
          <p:cNvPr id="8" name="Straight Arrow Connector 7"/>
          <p:cNvCxnSpPr/>
          <p:nvPr/>
        </p:nvCxnSpPr>
        <p:spPr>
          <a:xfrm flipH="1">
            <a:off x="2891644" y="3289501"/>
            <a:ext cx="5940660" cy="0"/>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4128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288118252"/>
              </p:ext>
            </p:extLst>
          </p:nvPr>
        </p:nvGraphicFramePr>
        <p:xfrm>
          <a:off x="-708756" y="404664"/>
          <a:ext cx="8384480" cy="5769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8527850" y="2585278"/>
            <a:ext cx="1417560" cy="1443162"/>
            <a:chOff x="3999933" y="2163255"/>
            <a:chExt cx="1417560" cy="1443162"/>
          </a:xfrm>
        </p:grpSpPr>
        <p:sp>
          <p:nvSpPr>
            <p:cNvPr id="6" name="Oval 5"/>
            <p:cNvSpPr/>
            <p:nvPr/>
          </p:nvSpPr>
          <p:spPr>
            <a:xfrm>
              <a:off x="3999933" y="2163255"/>
              <a:ext cx="1417560" cy="1443162"/>
            </a:xfrm>
            <a:prstGeom prst="ellipse">
              <a:avLst/>
            </a:prstGeom>
            <a:blipFill rotWithShape="0">
              <a:blip r:embed="rId7"/>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4207530" y="2374601"/>
              <a:ext cx="1002366" cy="1020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en-US" sz="1000" kern="1200" dirty="0"/>
            </a:p>
          </p:txBody>
        </p:sp>
      </p:grpSp>
      <p:cxnSp>
        <p:nvCxnSpPr>
          <p:cNvPr id="8" name="Straight Arrow Connector 7"/>
          <p:cNvCxnSpPr/>
          <p:nvPr/>
        </p:nvCxnSpPr>
        <p:spPr>
          <a:xfrm flipH="1">
            <a:off x="2567608" y="3284984"/>
            <a:ext cx="5940660" cy="0"/>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9" name="Round Same Side Corner Rectangle 8"/>
          <p:cNvSpPr/>
          <p:nvPr/>
        </p:nvSpPr>
        <p:spPr>
          <a:xfrm>
            <a:off x="6411059" y="367151"/>
            <a:ext cx="2253363" cy="1682088"/>
          </a:xfrm>
          <a:prstGeom prst="round2SameRect">
            <a:avLst>
              <a:gd name="adj1" fmla="val 8000"/>
              <a:gd name="adj2" fmla="val 0"/>
            </a:avLst>
          </a:prstGeom>
          <a:blipFill rotWithShape="0">
            <a:blip r:embed="rId8"/>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6411059" y="2070661"/>
            <a:ext cx="2253363" cy="723298"/>
            <a:chOff x="2641041" y="2711518"/>
            <a:chExt cx="2253363" cy="723298"/>
          </a:xfrm>
        </p:grpSpPr>
        <p:sp>
          <p:nvSpPr>
            <p:cNvPr id="12" name="Rectangle 11"/>
            <p:cNvSpPr/>
            <p:nvPr/>
          </p:nvSpPr>
          <p:spPr>
            <a:xfrm>
              <a:off x="2641041" y="2711518"/>
              <a:ext cx="2253363" cy="723298"/>
            </a:xfrm>
            <a:prstGeom prst="rect">
              <a:avLst/>
            </a:pr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tangle 12"/>
            <p:cNvSpPr/>
            <p:nvPr/>
          </p:nvSpPr>
          <p:spPr>
            <a:xfrm>
              <a:off x="2641041" y="2711518"/>
              <a:ext cx="1586875" cy="723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kern="1200" dirty="0"/>
                <a:t>Industrial Services Groups </a:t>
              </a:r>
            </a:p>
          </p:txBody>
        </p:sp>
      </p:grpSp>
      <p:sp>
        <p:nvSpPr>
          <p:cNvPr id="11" name="Oval 10"/>
          <p:cNvSpPr/>
          <p:nvPr/>
        </p:nvSpPr>
        <p:spPr>
          <a:xfrm>
            <a:off x="8061679" y="2185551"/>
            <a:ext cx="788677" cy="788677"/>
          </a:xfrm>
          <a:prstGeom prst="ellipse">
            <a:avLst/>
          </a:prstGeom>
          <a:blipFill dpi="0" rotWithShape="1">
            <a:blip r:embed="rId9">
              <a:extLst>
                <a:ext uri="{28A0092B-C50C-407E-A947-70E740481C1C}">
                  <a14:useLocalDpi xmlns:a14="http://schemas.microsoft.com/office/drawing/2010/main" val="0"/>
                </a:ext>
              </a:extLst>
            </a:blip>
            <a:srcRect/>
            <a:stretch>
              <a:fillRect l="-311" t="18556" r="-311" b="18556"/>
            </a:stretch>
          </a:blip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ound Same Side Corner Rectangle 13"/>
          <p:cNvSpPr>
            <a:spLocks noChangeAspect="1"/>
          </p:cNvSpPr>
          <p:nvPr/>
        </p:nvSpPr>
        <p:spPr>
          <a:xfrm>
            <a:off x="6402663" y="3591000"/>
            <a:ext cx="2253363" cy="1682088"/>
          </a:xfrm>
          <a:prstGeom prst="round2SameRect">
            <a:avLst>
              <a:gd name="adj1" fmla="val 8000"/>
              <a:gd name="adj2" fmla="val 0"/>
            </a:avLst>
          </a:prstGeom>
          <a:blipFill rotWithShape="0">
            <a:blip r:embed="rId10"/>
            <a:stretch>
              <a:fillRect/>
            </a:stretch>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5" name="Group 14"/>
          <p:cNvGrpSpPr>
            <a:grpSpLocks noChangeAspect="1"/>
          </p:cNvGrpSpPr>
          <p:nvPr/>
        </p:nvGrpSpPr>
        <p:grpSpPr>
          <a:xfrm>
            <a:off x="6402663" y="5273088"/>
            <a:ext cx="2253363" cy="723298"/>
            <a:chOff x="5275728" y="2711518"/>
            <a:chExt cx="2253363" cy="723298"/>
          </a:xfrm>
        </p:grpSpPr>
        <p:sp>
          <p:nvSpPr>
            <p:cNvPr id="17" name="Rectangle 16"/>
            <p:cNvSpPr/>
            <p:nvPr/>
          </p:nvSpPr>
          <p:spPr>
            <a:xfrm>
              <a:off x="5275728" y="2711518"/>
              <a:ext cx="2253363" cy="723298"/>
            </a:xfrm>
            <a:prstGeom prst="rect">
              <a:avLst/>
            </a:pr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Rectangle 17"/>
            <p:cNvSpPr/>
            <p:nvPr/>
          </p:nvSpPr>
          <p:spPr>
            <a:xfrm>
              <a:off x="5275728" y="2711518"/>
              <a:ext cx="1586875" cy="723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kern="1200" dirty="0"/>
                <a:t>Stand Alone Cleaning Facility</a:t>
              </a:r>
            </a:p>
          </p:txBody>
        </p:sp>
      </p:grpSp>
      <p:sp>
        <p:nvSpPr>
          <p:cNvPr id="16" name="Oval 15"/>
          <p:cNvSpPr>
            <a:spLocks noChangeAspect="1"/>
          </p:cNvSpPr>
          <p:nvPr/>
        </p:nvSpPr>
        <p:spPr>
          <a:xfrm>
            <a:off x="8061628" y="5397245"/>
            <a:ext cx="788677" cy="788677"/>
          </a:xfrm>
          <a:prstGeom prst="ellipse">
            <a:avLst/>
          </a:prstGeom>
          <a:blipFill dpi="0" rotWithShape="1">
            <a:blip r:embed="rId11">
              <a:extLst>
                <a:ext uri="{28A0092B-C50C-407E-A947-70E740481C1C}">
                  <a14:useLocalDpi xmlns:a14="http://schemas.microsoft.com/office/drawing/2010/main" val="0"/>
                </a:ext>
              </a:extLst>
            </a:blip>
            <a:srcRect/>
            <a:stretch>
              <a:fillRect l="-311" t="-311" r="-25466" b="-311"/>
            </a:stretch>
          </a:blip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ound Same Side Corner Rectangle 18"/>
          <p:cNvSpPr/>
          <p:nvPr/>
        </p:nvSpPr>
        <p:spPr>
          <a:xfrm>
            <a:off x="9737813" y="2070661"/>
            <a:ext cx="2253363" cy="1682088"/>
          </a:xfrm>
          <a:prstGeom prst="round2SameRect">
            <a:avLst>
              <a:gd name="adj1" fmla="val 8000"/>
              <a:gd name="adj2" fmla="val 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0" name="Group 19"/>
          <p:cNvGrpSpPr/>
          <p:nvPr/>
        </p:nvGrpSpPr>
        <p:grpSpPr>
          <a:xfrm>
            <a:off x="9720188" y="3695304"/>
            <a:ext cx="2253363" cy="723298"/>
            <a:chOff x="7910416" y="2711518"/>
            <a:chExt cx="2253363" cy="723298"/>
          </a:xfrm>
        </p:grpSpPr>
        <p:sp>
          <p:nvSpPr>
            <p:cNvPr id="22" name="Rectangle 21"/>
            <p:cNvSpPr/>
            <p:nvPr/>
          </p:nvSpPr>
          <p:spPr>
            <a:xfrm>
              <a:off x="7910416" y="2711518"/>
              <a:ext cx="2253363" cy="723298"/>
            </a:xfrm>
            <a:prstGeom prst="rect">
              <a:avLst/>
            </a:pr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Rectangle 22"/>
            <p:cNvSpPr/>
            <p:nvPr/>
          </p:nvSpPr>
          <p:spPr>
            <a:xfrm>
              <a:off x="7910416" y="2711518"/>
              <a:ext cx="1586875" cy="723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kern="1200" dirty="0"/>
                <a:t>3</a:t>
              </a:r>
              <a:r>
                <a:rPr lang="en-US" sz="1800" kern="1200" baseline="30000" dirty="0"/>
                <a:t>rd</a:t>
              </a:r>
              <a:r>
                <a:rPr lang="en-US" sz="1800" kern="1200" dirty="0"/>
                <a:t> Party Influencers</a:t>
              </a:r>
            </a:p>
          </p:txBody>
        </p:sp>
      </p:grpSp>
      <p:sp>
        <p:nvSpPr>
          <p:cNvPr id="21" name="Oval 20"/>
          <p:cNvSpPr/>
          <p:nvPr/>
        </p:nvSpPr>
        <p:spPr>
          <a:xfrm>
            <a:off x="11370808" y="3810194"/>
            <a:ext cx="788677" cy="788677"/>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p:cNvSpPr txBox="1"/>
          <p:nvPr/>
        </p:nvSpPr>
        <p:spPr>
          <a:xfrm>
            <a:off x="10077382" y="2334664"/>
            <a:ext cx="1764196" cy="430887"/>
          </a:xfrm>
          <a:prstGeom prst="rect">
            <a:avLst/>
          </a:prstGeom>
          <a:noFill/>
        </p:spPr>
        <p:txBody>
          <a:bodyPr wrap="square" rtlCol="0">
            <a:spAutoFit/>
          </a:bodyPr>
          <a:lstStyle/>
          <a:p>
            <a:r>
              <a:rPr lang="en-US" sz="1100" dirty="0"/>
              <a:t>Heat Transfer &amp; Research Institute</a:t>
            </a:r>
          </a:p>
        </p:txBody>
      </p:sp>
      <p:sp>
        <p:nvSpPr>
          <p:cNvPr id="25" name="TextBox 24"/>
          <p:cNvSpPr txBox="1"/>
          <p:nvPr/>
        </p:nvSpPr>
        <p:spPr>
          <a:xfrm>
            <a:off x="10077382" y="3017430"/>
            <a:ext cx="1764196" cy="430887"/>
          </a:xfrm>
          <a:prstGeom prst="rect">
            <a:avLst/>
          </a:prstGeom>
          <a:noFill/>
        </p:spPr>
        <p:txBody>
          <a:bodyPr wrap="square" rtlCol="0">
            <a:spAutoFit/>
          </a:bodyPr>
          <a:lstStyle/>
          <a:p>
            <a:r>
              <a:rPr lang="en-US" sz="1100" dirty="0"/>
              <a:t>Special Interest lobbying groups</a:t>
            </a:r>
          </a:p>
        </p:txBody>
      </p:sp>
    </p:spTree>
    <p:extLst>
      <p:ext uri="{BB962C8B-B14F-4D97-AF65-F5344CB8AC3E}">
        <p14:creationId xmlns:p14="http://schemas.microsoft.com/office/powerpoint/2010/main" val="76380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21177100"/>
              </p:ext>
            </p:extLst>
          </p:nvPr>
        </p:nvGraphicFramePr>
        <p:xfrm>
          <a:off x="2032000" y="719666"/>
          <a:ext cx="8384480" cy="576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a:srcRect l="1870" t="5670" r="52646" b="5501"/>
          <a:stretch/>
        </p:blipFill>
        <p:spPr>
          <a:xfrm>
            <a:off x="7140116" y="1988840"/>
            <a:ext cx="972108" cy="625878"/>
          </a:xfrm>
          <a:prstGeom prst="rect">
            <a:avLst/>
          </a:prstGeom>
        </p:spPr>
      </p:pic>
    </p:spTree>
    <p:extLst>
      <p:ext uri="{BB962C8B-B14F-4D97-AF65-F5344CB8AC3E}">
        <p14:creationId xmlns:p14="http://schemas.microsoft.com/office/powerpoint/2010/main" val="78544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81199" y="1931140"/>
            <a:ext cx="8229600" cy="1555799"/>
            <a:chOff x="0" y="0"/>
            <a:chExt cx="8229600" cy="1555799"/>
          </a:xfrm>
        </p:grpSpPr>
        <p:sp>
          <p:nvSpPr>
            <p:cNvPr id="22" name="Rounded Rectangle 21"/>
            <p:cNvSpPr/>
            <p:nvPr/>
          </p:nvSpPr>
          <p:spPr>
            <a:xfrm>
              <a:off x="0" y="0"/>
              <a:ext cx="8229600" cy="154149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1787356" y="0"/>
              <a:ext cx="6442243" cy="1555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Ultrasonic Cleaning Baths</a:t>
              </a:r>
            </a:p>
            <a:p>
              <a:pPr marL="342900" lvl="0" indent="-342900" algn="l" defTabSz="1066800">
                <a:lnSpc>
                  <a:spcPct val="90000"/>
                </a:lnSpc>
                <a:spcBef>
                  <a:spcPct val="0"/>
                </a:spcBef>
                <a:spcAft>
                  <a:spcPct val="35000"/>
                </a:spcAft>
                <a:buFont typeface="Arial" charset="0"/>
                <a:buChar char="•"/>
              </a:pPr>
              <a:r>
                <a:rPr lang="en-US" sz="1900" kern="1200" dirty="0"/>
                <a:t>Multiple sizes &amp; configurations</a:t>
              </a:r>
            </a:p>
            <a:p>
              <a:pPr marL="342900" lvl="0" indent="-342900" algn="l" defTabSz="1066800">
                <a:lnSpc>
                  <a:spcPct val="90000"/>
                </a:lnSpc>
                <a:spcBef>
                  <a:spcPct val="0"/>
                </a:spcBef>
                <a:spcAft>
                  <a:spcPct val="35000"/>
                </a:spcAft>
                <a:buFont typeface="Arial" charset="0"/>
                <a:buChar char="•"/>
              </a:pPr>
              <a:r>
                <a:rPr lang="en-US" sz="1900" kern="1200" dirty="0"/>
                <a:t>Variable powered units for purpose-built cleaning applications </a:t>
              </a:r>
            </a:p>
          </p:txBody>
        </p:sp>
      </p:grpSp>
      <p:sp>
        <p:nvSpPr>
          <p:cNvPr id="13" name="Rounded Rectangle 12"/>
          <p:cNvSpPr/>
          <p:nvPr/>
        </p:nvSpPr>
        <p:spPr>
          <a:xfrm>
            <a:off x="2122636" y="2029652"/>
            <a:ext cx="1645920" cy="1188721"/>
          </a:xfrm>
          <a:prstGeom prst="roundRect">
            <a:avLst>
              <a:gd name="adj" fmla="val 10000"/>
            </a:avLst>
          </a:prstGeom>
          <a:blipFill dpi="0"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50512" t="-68724" r="-184841" b="-1659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1971173" y="3501246"/>
            <a:ext cx="8229600" cy="1414363"/>
            <a:chOff x="0" y="1555799"/>
            <a:chExt cx="8229600" cy="1414363"/>
          </a:xfrm>
        </p:grpSpPr>
        <p:sp>
          <p:nvSpPr>
            <p:cNvPr id="20" name="Rounded Rectangle 19"/>
            <p:cNvSpPr/>
            <p:nvPr/>
          </p:nvSpPr>
          <p:spPr>
            <a:xfrm>
              <a:off x="0" y="15557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7"/>
            <p:cNvSpPr/>
            <p:nvPr/>
          </p:nvSpPr>
          <p:spPr>
            <a:xfrm>
              <a:off x="1787356" y="15557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Clean-in-Process Technologies</a:t>
              </a:r>
            </a:p>
            <a:p>
              <a:pPr marL="342900" lvl="1" indent="-342900" algn="l" defTabSz="844550">
                <a:lnSpc>
                  <a:spcPct val="90000"/>
                </a:lnSpc>
                <a:spcBef>
                  <a:spcPct val="0"/>
                </a:spcBef>
                <a:spcAft>
                  <a:spcPct val="15000"/>
                </a:spcAft>
                <a:buFont typeface="Arial" charset="0"/>
                <a:buChar char="•"/>
              </a:pPr>
              <a:r>
                <a:rPr lang="en-US" sz="1900" kern="1200" dirty="0"/>
                <a:t>USP [Ultrasonic Scale Prevention</a:t>
              </a:r>
              <a:r>
                <a:rPr lang="en-US" sz="1900" dirty="0"/>
                <a:t>]</a:t>
              </a:r>
              <a:endParaRPr lang="en-US" sz="19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bg1"/>
                  </a:solidFill>
                </a:rPr>
                <a:t>M</a:t>
              </a:r>
              <a:r>
                <a:rPr lang="en-US" sz="1900" b="1" kern="1200" baseline="30000" dirty="0">
                  <a:solidFill>
                    <a:schemeClr val="bg1"/>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a:t>
              </a:r>
              <a:endParaRPr lang="en-US" sz="1900" kern="1200" baseline="30000" dirty="0"/>
            </a:p>
          </p:txBody>
        </p:sp>
      </p:grpSp>
      <p:sp>
        <p:nvSpPr>
          <p:cNvPr id="15" name="Rounded Rectangle 14"/>
          <p:cNvSpPr/>
          <p:nvPr/>
        </p:nvSpPr>
        <p:spPr>
          <a:xfrm>
            <a:off x="2122636" y="3614068"/>
            <a:ext cx="1645920" cy="1131490"/>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981200" y="5028431"/>
            <a:ext cx="8229600" cy="1414363"/>
            <a:chOff x="0" y="3111599"/>
            <a:chExt cx="8229600" cy="1414363"/>
          </a:xfrm>
        </p:grpSpPr>
        <p:sp>
          <p:nvSpPr>
            <p:cNvPr id="18" name="Rounded Rectangle 17"/>
            <p:cNvSpPr/>
            <p:nvPr/>
          </p:nvSpPr>
          <p:spPr>
            <a:xfrm>
              <a:off x="0" y="3111599"/>
              <a:ext cx="8229600" cy="14143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10"/>
            <p:cNvSpPr/>
            <p:nvPr/>
          </p:nvSpPr>
          <p:spPr>
            <a:xfrm>
              <a:off x="1787356" y="3111599"/>
              <a:ext cx="6442243" cy="1414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Fouling Mitigation &amp; Process Improvement </a:t>
              </a:r>
              <a:endParaRPr lang="en-US" sz="2400" kern="1200" baseline="30000" dirty="0"/>
            </a:p>
            <a:p>
              <a:pPr marL="342900" lvl="1" indent="-342900" algn="l" defTabSz="844550">
                <a:lnSpc>
                  <a:spcPct val="90000"/>
                </a:lnSpc>
                <a:spcBef>
                  <a:spcPct val="0"/>
                </a:spcBef>
                <a:spcAft>
                  <a:spcPct val="15000"/>
                </a:spcAft>
                <a:buFont typeface="Arial" charset="0"/>
                <a:buChar char="•"/>
              </a:pPr>
              <a:r>
                <a:rPr lang="en-US" sz="1900" b="1" kern="1200" dirty="0">
                  <a:solidFill>
                    <a:schemeClr val="tx1">
                      <a:lumMod val="75000"/>
                      <a:lumOff val="25000"/>
                    </a:schemeClr>
                  </a:solidFill>
                </a:rPr>
                <a:t>M</a:t>
              </a:r>
              <a:r>
                <a:rPr lang="en-US" sz="1900" b="1" kern="1200" baseline="30000" dirty="0">
                  <a:solidFill>
                    <a:schemeClr val="tx1">
                      <a:lumMod val="75000"/>
                      <a:lumOff val="25000"/>
                    </a:schemeClr>
                  </a:solidFill>
                </a:rPr>
                <a:t>3</a:t>
              </a:r>
              <a:r>
                <a:rPr lang="en-US" sz="1900" kern="1200" baseline="30000" dirty="0">
                  <a:solidFill>
                    <a:schemeClr val="tx1">
                      <a:lumMod val="75000"/>
                      <a:lumOff val="25000"/>
                    </a:schemeClr>
                  </a:solidFill>
                </a:rPr>
                <a:t> </a:t>
              </a:r>
              <a:r>
                <a:rPr lang="en-US" sz="1900" kern="1200" baseline="30000" dirty="0"/>
                <a:t>  </a:t>
              </a:r>
              <a:r>
                <a:rPr lang="en-US" sz="1900" kern="1200" dirty="0"/>
                <a:t>Technology (clamp on) apparatus with pre-selected ultrasonic power output, to match with specified outcomes</a:t>
              </a:r>
            </a:p>
            <a:p>
              <a:pPr marL="171450" lvl="1" indent="-171450" algn="l" defTabSz="844550">
                <a:lnSpc>
                  <a:spcPct val="90000"/>
                </a:lnSpc>
                <a:spcBef>
                  <a:spcPct val="0"/>
                </a:spcBef>
                <a:spcAft>
                  <a:spcPct val="15000"/>
                </a:spcAft>
                <a:buChar char="••"/>
              </a:pPr>
              <a:r>
                <a:rPr lang="en-US" sz="1900" kern="1200" dirty="0"/>
                <a:t>Ultrasonic Pigging Train</a:t>
              </a:r>
            </a:p>
          </p:txBody>
        </p:sp>
      </p:grpSp>
      <p:sp>
        <p:nvSpPr>
          <p:cNvPr id="17" name="Rounded Rectangle 16"/>
          <p:cNvSpPr/>
          <p:nvPr/>
        </p:nvSpPr>
        <p:spPr>
          <a:xfrm>
            <a:off x="2122636" y="5169867"/>
            <a:ext cx="1645920" cy="1131490"/>
          </a:xfrm>
          <a:prstGeom prst="roundRect">
            <a:avLst>
              <a:gd name="adj" fmla="val 10000"/>
            </a:avLst>
          </a:prstGeom>
          <a:blipFill dpi="0" rotWithShape="1">
            <a:blip r:embed="rId5"/>
            <a:srcRect/>
            <a:stretch>
              <a:fillRect l="-44949" t="-22775" r="-31811" b="-292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910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4" name="Picture 3"/>
          <p:cNvPicPr>
            <a:picLocks noChangeAspect="1" noChangeArrowheads="1"/>
          </p:cNvPicPr>
          <p:nvPr/>
        </p:nvPicPr>
        <p:blipFill>
          <a:blip r:embed="rId3" cstate="print"/>
          <a:srcRect/>
          <a:stretch>
            <a:fillRect/>
          </a:stretch>
        </p:blipFill>
        <p:spPr bwMode="auto">
          <a:xfrm>
            <a:off x="0" y="60764"/>
            <a:ext cx="12192000" cy="6797236"/>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966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3" name="Picture 2"/>
          <p:cNvPicPr>
            <a:picLocks noChangeAspect="1" noChangeArrowheads="1"/>
          </p:cNvPicPr>
          <p:nvPr/>
        </p:nvPicPr>
        <p:blipFill rotWithShape="1">
          <a:blip r:embed="rId3" cstate="print"/>
          <a:srcRect t="5742" r="13881"/>
          <a:stretch/>
        </p:blipFill>
        <p:spPr bwMode="auto">
          <a:xfrm>
            <a:off x="10809" y="0"/>
            <a:ext cx="12181191" cy="689636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0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9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3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95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3" y="125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7959" y="8880"/>
            <a:ext cx="92943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186682" y="2420888"/>
            <a:ext cx="2927648" cy="707886"/>
          </a:xfrm>
          <a:prstGeom prst="rect">
            <a:avLst/>
          </a:prstGeom>
          <a:noFill/>
        </p:spPr>
        <p:txBody>
          <a:bodyPr wrap="square" rtlCol="0">
            <a:spAutoFit/>
          </a:bodyPr>
          <a:lstStyle/>
          <a:p>
            <a:r>
              <a:rPr lang="is-IS" sz="2000" dirty="0">
                <a:solidFill>
                  <a:schemeClr val="tx1">
                    <a:lumMod val="65000"/>
                    <a:lumOff val="35000"/>
                  </a:schemeClr>
                </a:solidFill>
                <a:latin typeface="Arial" charset="0"/>
                <a:ea typeface="Arial" charset="0"/>
                <a:cs typeface="Arial" charset="0"/>
              </a:rPr>
              <a:t>Sintered Metal filters cleaned in batches</a:t>
            </a:r>
            <a:endParaRPr lang="en-US" sz="2000" dirty="0">
              <a:solidFill>
                <a:schemeClr val="tx1">
                  <a:lumMod val="65000"/>
                  <a:lumOff val="35000"/>
                </a:schemeClr>
              </a:solidFill>
              <a:latin typeface="Arial" charset="0"/>
              <a:ea typeface="Arial" charset="0"/>
              <a:cs typeface="Arial" charset="0"/>
            </a:endParaRPr>
          </a:p>
        </p:txBody>
      </p:sp>
      <p:pic>
        <p:nvPicPr>
          <p:cNvPr id="8" name="Picture 7"/>
          <p:cNvPicPr>
            <a:picLocks noChangeAspect="1"/>
          </p:cNvPicPr>
          <p:nvPr/>
        </p:nvPicPr>
        <p:blipFill rotWithShape="1">
          <a:blip r:embed="rId8">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9" name="TextBox 8"/>
          <p:cNvSpPr txBox="1"/>
          <p:nvPr/>
        </p:nvSpPr>
        <p:spPr>
          <a:xfrm>
            <a:off x="9186682" y="3557545"/>
            <a:ext cx="2927648" cy="1631216"/>
          </a:xfrm>
          <a:prstGeom prst="rect">
            <a:avLst/>
          </a:prstGeom>
          <a:noFill/>
        </p:spPr>
        <p:txBody>
          <a:bodyPr wrap="square" rtlCol="0">
            <a:spAutoFit/>
          </a:bodyPr>
          <a:lstStyle/>
          <a:p>
            <a:r>
              <a:rPr lang="en-US" sz="2000" dirty="0">
                <a:solidFill>
                  <a:schemeClr val="tx1">
                    <a:lumMod val="65000"/>
                    <a:lumOff val="35000"/>
                  </a:schemeClr>
                </a:solidFill>
                <a:latin typeface="Arial" charset="0"/>
                <a:ea typeface="Arial" charset="0"/>
                <a:cs typeface="Arial" charset="0"/>
              </a:rPr>
              <a:t>Previous cleaning with h</a:t>
            </a:r>
            <a:r>
              <a:rPr lang="is-IS" sz="2000" dirty="0">
                <a:solidFill>
                  <a:schemeClr val="tx1">
                    <a:lumMod val="65000"/>
                    <a:lumOff val="35000"/>
                  </a:schemeClr>
                </a:solidFill>
                <a:latin typeface="Arial" charset="0"/>
                <a:ea typeface="Arial" charset="0"/>
                <a:cs typeface="Arial" charset="0"/>
              </a:rPr>
              <a:t>igh pressure water or aggressive chemicals were damanging these filters.</a:t>
            </a:r>
            <a:endParaRPr lang="en-US" sz="2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20343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wedge">
                                      <p:cBhvr>
                                        <p:cTn id="17" dur="20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Russell Philion\Documents\Techsonics\Customer Direct\Shell Global\MLO 2013\MLO  ROTOR Pictures\IMG_19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82"/>
            <a:ext cx="9212848" cy="69096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5" name="TextBox 4"/>
          <p:cNvSpPr txBox="1"/>
          <p:nvPr/>
        </p:nvSpPr>
        <p:spPr>
          <a:xfrm>
            <a:off x="9823251" y="2420888"/>
            <a:ext cx="2373960" cy="1015663"/>
          </a:xfrm>
          <a:prstGeom prst="rect">
            <a:avLst/>
          </a:prstGeom>
          <a:noFill/>
        </p:spPr>
        <p:txBody>
          <a:bodyPr wrap="square" rtlCol="0">
            <a:spAutoFit/>
          </a:bodyPr>
          <a:lstStyle/>
          <a:p>
            <a:r>
              <a:rPr lang="is-IS" sz="2000" dirty="0">
                <a:solidFill>
                  <a:schemeClr val="tx1">
                    <a:lumMod val="65000"/>
                    <a:lumOff val="35000"/>
                  </a:schemeClr>
                </a:solidFill>
                <a:latin typeface="Arial" charset="0"/>
                <a:ea typeface="Arial" charset="0"/>
                <a:cs typeface="Arial" charset="0"/>
              </a:rPr>
              <a:t>Rotor: SHELL, </a:t>
            </a:r>
            <a:r>
              <a:rPr lang="en-US" sz="2000" dirty="0" err="1">
                <a:solidFill>
                  <a:schemeClr val="tx1">
                    <a:lumMod val="65000"/>
                    <a:lumOff val="35000"/>
                  </a:schemeClr>
                </a:solidFill>
                <a:latin typeface="Arial" charset="0"/>
                <a:ea typeface="Arial" charset="0"/>
                <a:cs typeface="Arial" charset="0"/>
              </a:rPr>
              <a:t>Rheinland</a:t>
            </a:r>
            <a:r>
              <a:rPr lang="en-US" sz="2000" dirty="0">
                <a:solidFill>
                  <a:schemeClr val="tx1">
                    <a:lumMod val="65000"/>
                    <a:lumOff val="35000"/>
                  </a:schemeClr>
                </a:solidFill>
                <a:latin typeface="Arial" charset="0"/>
                <a:ea typeface="Arial" charset="0"/>
                <a:cs typeface="Arial" charset="0"/>
              </a:rPr>
              <a:t>,  </a:t>
            </a:r>
            <a:r>
              <a:rPr lang="en-US" sz="2000" dirty="0" err="1">
                <a:solidFill>
                  <a:schemeClr val="tx1">
                    <a:lumMod val="65000"/>
                    <a:lumOff val="35000"/>
                  </a:schemeClr>
                </a:solidFill>
                <a:latin typeface="Arial" charset="0"/>
                <a:ea typeface="Arial" charset="0"/>
                <a:cs typeface="Arial" charset="0"/>
              </a:rPr>
              <a:t>Raffinerie</a:t>
            </a:r>
            <a:endParaRPr lang="en-US" sz="2000"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9988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66330" y="3641721"/>
            <a:ext cx="8597924" cy="3032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491" t="7350" r="8317" b="9052"/>
          <a:stretch/>
        </p:blipFill>
        <p:spPr>
          <a:xfrm>
            <a:off x="512946" y="1862222"/>
            <a:ext cx="2873467" cy="217884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894264" y="6162937"/>
            <a:ext cx="27564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Model: 2764AXL</a:t>
            </a:r>
          </a:p>
        </p:txBody>
      </p:sp>
      <p:sp>
        <p:nvSpPr>
          <p:cNvPr id="7" name="TextBox 6"/>
          <p:cNvSpPr txBox="1"/>
          <p:nvPr/>
        </p:nvSpPr>
        <p:spPr>
          <a:xfrm>
            <a:off x="5627948" y="527846"/>
            <a:ext cx="464451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Acoustic Cleaning Baths</a:t>
            </a:r>
          </a:p>
        </p:txBody>
      </p:sp>
      <p:sp>
        <p:nvSpPr>
          <p:cNvPr id="8" name="TextBox 7"/>
          <p:cNvSpPr txBox="1"/>
          <p:nvPr/>
        </p:nvSpPr>
        <p:spPr>
          <a:xfrm>
            <a:off x="3621772" y="1857544"/>
            <a:ext cx="8028892"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chemeClr val="bg1">
                    <a:lumMod val="50000"/>
                  </a:schemeClr>
                </a:solidFill>
                <a:effectLst/>
                <a:uLnTx/>
                <a:uFillTx/>
              </a:rPr>
              <a:t>Will accommodate </a:t>
            </a:r>
            <a:r>
              <a:rPr kumimoji="0" lang="en-US" sz="2000" b="0" i="0" u="none" strike="noStrike" kern="0" cap="none" spc="0" normalizeH="0" baseline="0" noProof="0" dirty="0" err="1">
                <a:ln>
                  <a:noFill/>
                </a:ln>
                <a:solidFill>
                  <a:schemeClr val="bg1">
                    <a:lumMod val="50000"/>
                  </a:schemeClr>
                </a:solidFill>
                <a:effectLst/>
                <a:uLnTx/>
                <a:uFillTx/>
              </a:rPr>
              <a:t>Hx</a:t>
            </a:r>
            <a:r>
              <a:rPr kumimoji="0" lang="en-US" sz="2000" b="0" i="0" u="none" strike="noStrike" kern="0" cap="none" spc="0" normalizeH="0" baseline="0" noProof="0" dirty="0">
                <a:ln>
                  <a:noFill/>
                </a:ln>
                <a:solidFill>
                  <a:schemeClr val="bg1">
                    <a:lumMod val="50000"/>
                  </a:schemeClr>
                </a:solidFill>
                <a:effectLst/>
                <a:uLnTx/>
                <a:uFillTx/>
              </a:rPr>
              <a:t> units up to 8m in length</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chemeClr val="bg1">
                    <a:lumMod val="50000"/>
                  </a:schemeClr>
                </a:solidFill>
                <a:effectLst/>
                <a:uLnTx/>
                <a:uFillTx/>
              </a:rPr>
              <a:t>Axle allows for easy transport and set-up without needing a crane.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chemeClr val="bg1">
                    <a:lumMod val="50000"/>
                  </a:schemeClr>
                </a:solidFill>
                <a:effectLst/>
                <a:uLnTx/>
                <a:uFillTx/>
              </a:rPr>
              <a:t>Essential Wave Technology (EWT). Purpose built ultrasonic generators and transducers to work in extreme conditions and temperatures.  </a:t>
            </a:r>
          </a:p>
        </p:txBody>
      </p:sp>
    </p:spTree>
    <p:extLst>
      <p:ext uri="{BB962C8B-B14F-4D97-AF65-F5344CB8AC3E}">
        <p14:creationId xmlns:p14="http://schemas.microsoft.com/office/powerpoint/2010/main" val="19396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ussell Philion\Documents\Techsonics\Customer Direct\Shell Global\MLO 2013\MLO  ROTOR Pictures\IMG_19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3" y="0"/>
            <a:ext cx="9265354" cy="6949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
        <p:nvSpPr>
          <p:cNvPr id="4" name="TextBox 3"/>
          <p:cNvSpPr txBox="1"/>
          <p:nvPr/>
        </p:nvSpPr>
        <p:spPr>
          <a:xfrm>
            <a:off x="9823251" y="2420888"/>
            <a:ext cx="2373960" cy="1015663"/>
          </a:xfrm>
          <a:prstGeom prst="rect">
            <a:avLst/>
          </a:prstGeom>
          <a:noFill/>
        </p:spPr>
        <p:txBody>
          <a:bodyPr wrap="square" rtlCol="0">
            <a:spAutoFit/>
          </a:bodyPr>
          <a:lstStyle/>
          <a:p>
            <a:r>
              <a:rPr lang="is-IS" sz="2000" dirty="0">
                <a:solidFill>
                  <a:schemeClr val="tx1">
                    <a:lumMod val="65000"/>
                    <a:lumOff val="35000"/>
                  </a:schemeClr>
                </a:solidFill>
                <a:latin typeface="Arial" charset="0"/>
                <a:ea typeface="Arial" charset="0"/>
                <a:cs typeface="Arial" charset="0"/>
              </a:rPr>
              <a:t>Rotor: SHELL, </a:t>
            </a:r>
            <a:r>
              <a:rPr lang="en-US" sz="2000" dirty="0" err="1">
                <a:solidFill>
                  <a:schemeClr val="tx1">
                    <a:lumMod val="65000"/>
                    <a:lumOff val="35000"/>
                  </a:schemeClr>
                </a:solidFill>
                <a:latin typeface="Arial" charset="0"/>
                <a:ea typeface="Arial" charset="0"/>
                <a:cs typeface="Arial" charset="0"/>
              </a:rPr>
              <a:t>Rheinland</a:t>
            </a:r>
            <a:r>
              <a:rPr lang="en-US" sz="2000" dirty="0">
                <a:solidFill>
                  <a:schemeClr val="tx1">
                    <a:lumMod val="65000"/>
                    <a:lumOff val="35000"/>
                  </a:schemeClr>
                </a:solidFill>
                <a:latin typeface="Arial" charset="0"/>
                <a:ea typeface="Arial" charset="0"/>
                <a:cs typeface="Arial" charset="0"/>
              </a:rPr>
              <a:t> </a:t>
            </a:r>
            <a:r>
              <a:rPr lang="en-US" sz="2000" dirty="0" err="1">
                <a:solidFill>
                  <a:schemeClr val="tx1">
                    <a:lumMod val="65000"/>
                    <a:lumOff val="35000"/>
                  </a:schemeClr>
                </a:solidFill>
                <a:latin typeface="Arial" charset="0"/>
                <a:ea typeface="Arial" charset="0"/>
                <a:cs typeface="Arial" charset="0"/>
              </a:rPr>
              <a:t>Raffinerie</a:t>
            </a:r>
            <a:endParaRPr lang="en-US" sz="2000" dirty="0">
              <a:solidFill>
                <a:schemeClr val="tx1">
                  <a:lumMod val="65000"/>
                  <a:lumOff val="35000"/>
                </a:schemeClr>
              </a:solidFill>
              <a:latin typeface="Arial" charset="0"/>
              <a:ea typeface="Arial" charset="0"/>
              <a:cs typeface="Arial" charset="0"/>
            </a:endParaRPr>
          </a:p>
        </p:txBody>
      </p:sp>
      <p:sp>
        <p:nvSpPr>
          <p:cNvPr id="5" name="TextBox 4"/>
          <p:cNvSpPr txBox="1"/>
          <p:nvPr/>
        </p:nvSpPr>
        <p:spPr>
          <a:xfrm>
            <a:off x="9420695" y="4185084"/>
            <a:ext cx="2416792" cy="707886"/>
          </a:xfrm>
          <a:prstGeom prst="rect">
            <a:avLst/>
          </a:prstGeom>
          <a:noFill/>
        </p:spPr>
        <p:txBody>
          <a:bodyPr wrap="square" rtlCol="0">
            <a:spAutoFit/>
          </a:bodyPr>
          <a:lstStyle/>
          <a:p>
            <a:pPr algn="ctr"/>
            <a:r>
              <a:rPr lang="en-US" sz="2000" dirty="0">
                <a:solidFill>
                  <a:schemeClr val="accent1"/>
                </a:solidFill>
                <a:latin typeface="Arial" charset="0"/>
                <a:ea typeface="Arial" charset="0"/>
                <a:cs typeface="Arial" charset="0"/>
              </a:rPr>
              <a:t>Note </a:t>
            </a:r>
            <a:r>
              <a:rPr lang="en-US" sz="2000">
                <a:solidFill>
                  <a:schemeClr val="accent1"/>
                </a:solidFill>
                <a:latin typeface="Arial" charset="0"/>
                <a:ea typeface="Arial" charset="0"/>
                <a:cs typeface="Arial" charset="0"/>
              </a:rPr>
              <a:t>the cleaning time!</a:t>
            </a:r>
          </a:p>
        </p:txBody>
      </p:sp>
    </p:spTree>
    <p:extLst>
      <p:ext uri="{BB962C8B-B14F-4D97-AF65-F5344CB8AC3E}">
        <p14:creationId xmlns:p14="http://schemas.microsoft.com/office/powerpoint/2010/main" val="188101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a:spLocks noChangeArrowheads="1"/>
          </p:cNvSpPr>
          <p:nvPr/>
        </p:nvSpPr>
        <p:spPr bwMode="auto">
          <a:xfrm>
            <a:off x="875420" y="1052736"/>
            <a:ext cx="8347556" cy="1200329"/>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CA" sz="2400" dirty="0">
                <a:solidFill>
                  <a:schemeClr val="accent1"/>
                </a:solidFill>
                <a:latin typeface="Arial" charset="0"/>
                <a:ea typeface="Arial" charset="0"/>
                <a:cs typeface="Arial" charset="0"/>
              </a:rPr>
              <a:t>The very nature of this submersion technology allows the sound wave cleaning to reach and remove contamination from those hidden areas that other methods simply cannot. </a:t>
            </a:r>
          </a:p>
        </p:txBody>
      </p:sp>
      <p:pic>
        <p:nvPicPr>
          <p:cNvPr id="3074" name="Picture 2" descr="Recent Pro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20" y="2744924"/>
            <a:ext cx="9786146"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alphaModFix/>
            <a:extLst>
              <a:ext uri="{28A0092B-C50C-407E-A947-70E740481C1C}">
                <a14:useLocalDpi xmlns:a14="http://schemas.microsoft.com/office/drawing/2010/main" val="0"/>
              </a:ext>
            </a:extLst>
          </a:blip>
          <a:srcRect r="76372"/>
          <a:stretch/>
        </p:blipFill>
        <p:spPr>
          <a:xfrm>
            <a:off x="9948428" y="620688"/>
            <a:ext cx="1404156" cy="1371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795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Picture 3"/>
          <p:cNvPicPr>
            <a:picLocks noChangeAspect="1"/>
          </p:cNvPicPr>
          <p:nvPr/>
        </p:nvPicPr>
        <p:blipFill>
          <a:blip r:embed="rId2"/>
          <a:stretch>
            <a:fillRect/>
          </a:stretch>
        </p:blipFill>
        <p:spPr>
          <a:xfrm>
            <a:off x="374588" y="641351"/>
            <a:ext cx="5715000" cy="5715000"/>
          </a:xfrm>
          <a:prstGeom prst="rect">
            <a:avLst/>
          </a:prstGeom>
        </p:spPr>
      </p:pic>
      <p:pic>
        <p:nvPicPr>
          <p:cNvPr id="5" name="Picture 4"/>
          <p:cNvPicPr>
            <a:picLocks noChangeAspect="1"/>
          </p:cNvPicPr>
          <p:nvPr/>
        </p:nvPicPr>
        <p:blipFill>
          <a:blip r:embed="rId3"/>
          <a:stretch>
            <a:fillRect/>
          </a:stretch>
        </p:blipFill>
        <p:spPr>
          <a:xfrm>
            <a:off x="4724400" y="2006600"/>
            <a:ext cx="2743200" cy="2844800"/>
          </a:xfrm>
          <a:prstGeom prst="rect">
            <a:avLst/>
          </a:prstGeom>
        </p:spPr>
      </p:pic>
      <p:pic>
        <p:nvPicPr>
          <p:cNvPr id="6" name="Picture 5"/>
          <p:cNvPicPr>
            <a:picLocks noChangeAspect="1"/>
          </p:cNvPicPr>
          <p:nvPr/>
        </p:nvPicPr>
        <p:blipFill>
          <a:blip r:embed="rId4"/>
          <a:stretch>
            <a:fillRect/>
          </a:stretch>
        </p:blipFill>
        <p:spPr>
          <a:xfrm>
            <a:off x="7112000" y="404664"/>
            <a:ext cx="5080000" cy="3810000"/>
          </a:xfrm>
          <a:prstGeom prst="rect">
            <a:avLst/>
          </a:prstGeom>
        </p:spPr>
      </p:pic>
      <p:pic>
        <p:nvPicPr>
          <p:cNvPr id="7" name="Picture 6"/>
          <p:cNvPicPr>
            <a:picLocks noChangeAspect="1"/>
          </p:cNvPicPr>
          <p:nvPr/>
        </p:nvPicPr>
        <p:blipFill>
          <a:blip r:embed="rId5"/>
          <a:stretch>
            <a:fillRect/>
          </a:stretch>
        </p:blipFill>
        <p:spPr>
          <a:xfrm>
            <a:off x="6528048" y="1783558"/>
            <a:ext cx="4279900" cy="4457700"/>
          </a:xfrm>
          <a:prstGeom prst="rect">
            <a:avLst/>
          </a:prstGeom>
        </p:spPr>
      </p:pic>
    </p:spTree>
    <p:extLst>
      <p:ext uri="{BB962C8B-B14F-4D97-AF65-F5344CB8AC3E}">
        <p14:creationId xmlns:p14="http://schemas.microsoft.com/office/powerpoint/2010/main" val="660832350"/>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a:solidFill>
                  <a:srgbClr val="55554A"/>
                </a:solidFill>
              </a:rPr>
              <a:t> </a:t>
            </a:r>
            <a:endParaRPr lang="en-US" dirty="0">
              <a:solidFill>
                <a:srgbClr val="55554A"/>
              </a:solidFill>
            </a:endParaRPr>
          </a:p>
        </p:txBody>
      </p:sp>
      <p:pic>
        <p:nvPicPr>
          <p:cNvPr id="4"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116" y="1445830"/>
            <a:ext cx="4263033" cy="31969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566" y="1232756"/>
            <a:ext cx="5184068" cy="3888051"/>
          </a:xfrm>
          <a:prstGeom prst="rect">
            <a:avLst/>
          </a:prstGeom>
        </p:spPr>
      </p:pic>
    </p:spTree>
    <p:extLst>
      <p:ext uri="{BB962C8B-B14F-4D97-AF65-F5344CB8AC3E}">
        <p14:creationId xmlns:p14="http://schemas.microsoft.com/office/powerpoint/2010/main" val="90263074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238"/>
          <a:stretch/>
        </p:blipFill>
        <p:spPr>
          <a:xfrm>
            <a:off x="-1712" y="-171400"/>
            <a:ext cx="12192000" cy="7776864"/>
          </a:xfrm>
          <a:prstGeom prst="rect">
            <a:avLst/>
          </a:prstGeom>
        </p:spPr>
      </p:pic>
      <p:sp>
        <p:nvSpPr>
          <p:cNvPr id="11" name="TextBox 10"/>
          <p:cNvSpPr txBox="1"/>
          <p:nvPr/>
        </p:nvSpPr>
        <p:spPr>
          <a:xfrm>
            <a:off x="6242862" y="1268760"/>
            <a:ext cx="5004556" cy="3877985"/>
          </a:xfrm>
          <a:prstGeom prst="rect">
            <a:avLst/>
          </a:prstGeom>
          <a:noFill/>
        </p:spPr>
        <p:txBody>
          <a:bodyPr wrap="square" rtlCol="0">
            <a:spAutoFit/>
          </a:bodyPr>
          <a:lstStyle/>
          <a:p>
            <a:r>
              <a:rPr lang="en-US" sz="3200" dirty="0">
                <a:solidFill>
                  <a:schemeClr val="bg1">
                    <a:lumMod val="95000"/>
                  </a:schemeClr>
                </a:solidFill>
                <a:latin typeface="Arial" charset="0"/>
                <a:ea typeface="Arial" charset="0"/>
                <a:cs typeface="Arial" charset="0"/>
              </a:rPr>
              <a:t>What if the heat exchanger is too big for the bath or simply cannot be removed from the operating </a:t>
            </a:r>
            <a:r>
              <a:rPr lang="en-US" sz="3200">
                <a:solidFill>
                  <a:schemeClr val="bg1">
                    <a:lumMod val="95000"/>
                  </a:schemeClr>
                </a:solidFill>
                <a:latin typeface="Arial" charset="0"/>
                <a:ea typeface="Arial" charset="0"/>
                <a:cs typeface="Arial" charset="0"/>
              </a:rPr>
              <a:t>unit?</a:t>
            </a:r>
            <a:endParaRPr lang="en-US" sz="3200" dirty="0">
              <a:solidFill>
                <a:schemeClr val="bg1">
                  <a:lumMod val="95000"/>
                </a:schemeClr>
              </a:solidFill>
              <a:latin typeface="Arial" charset="0"/>
              <a:ea typeface="Arial" charset="0"/>
              <a:cs typeface="Arial" charset="0"/>
            </a:endParaRPr>
          </a:p>
          <a:p>
            <a:r>
              <a:rPr lang="en-US" sz="1400" dirty="0">
                <a:solidFill>
                  <a:schemeClr val="bg1">
                    <a:lumMod val="95000"/>
                  </a:schemeClr>
                </a:solidFill>
                <a:latin typeface="Arial" charset="0"/>
                <a:ea typeface="Arial" charset="0"/>
                <a:cs typeface="Arial" charset="0"/>
              </a:rPr>
              <a:t> </a:t>
            </a:r>
          </a:p>
          <a:p>
            <a:r>
              <a:rPr lang="en-US" sz="3600" dirty="0">
                <a:solidFill>
                  <a:schemeClr val="accent6"/>
                </a:solidFill>
                <a:latin typeface="Arial" charset="0"/>
                <a:ea typeface="Arial" charset="0"/>
                <a:cs typeface="Arial" charset="0"/>
              </a:rPr>
              <a:t>Can we clean this in    </a:t>
            </a:r>
          </a:p>
          <a:p>
            <a:r>
              <a:rPr lang="en-US" sz="3600" dirty="0">
                <a:solidFill>
                  <a:schemeClr val="accent6"/>
                </a:solidFill>
                <a:latin typeface="Arial" charset="0"/>
                <a:ea typeface="Arial" charset="0"/>
                <a:cs typeface="Arial" charset="0"/>
              </a:rPr>
              <a:t>place? </a:t>
            </a:r>
          </a:p>
        </p:txBody>
      </p:sp>
    </p:spTree>
    <p:extLst>
      <p:ext uri="{BB962C8B-B14F-4D97-AF65-F5344CB8AC3E}">
        <p14:creationId xmlns:p14="http://schemas.microsoft.com/office/powerpoint/2010/main" val="214739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2567608" y="1592796"/>
            <a:ext cx="6876764" cy="43552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2666" r="21361"/>
          <a:stretch/>
        </p:blipFill>
        <p:spPr>
          <a:xfrm>
            <a:off x="7608168" y="3356992"/>
            <a:ext cx="4104456" cy="2849880"/>
          </a:xfrm>
          <a:prstGeom prst="rect">
            <a:avLst/>
          </a:prstGeom>
          <a:ln>
            <a:noFill/>
          </a:ln>
          <a:effectLst>
            <a:outerShdw blurRad="190500" algn="tl" rotWithShape="0">
              <a:srgbClr val="000000">
                <a:alpha val="70000"/>
              </a:srgbClr>
            </a:outerShdw>
          </a:effectLst>
        </p:spPr>
      </p:pic>
      <p:pic>
        <p:nvPicPr>
          <p:cNvPr id="8" name="Picture 2" descr="Texas Tower install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634" t="5644" r="3521" b="6538"/>
          <a:stretch/>
        </p:blipFill>
        <p:spPr bwMode="auto">
          <a:xfrm>
            <a:off x="479376" y="3356992"/>
            <a:ext cx="4284476" cy="28563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22782" y="499888"/>
            <a:ext cx="667874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Clean in</a:t>
            </a:r>
            <a:r>
              <a:rPr kumimoji="0" lang="en-US" sz="2800" b="0" i="0" u="none" strike="noStrike" kern="0" cap="none" spc="0" normalizeH="0" noProof="0" dirty="0">
                <a:ln>
                  <a:noFill/>
                </a:ln>
                <a:solidFill>
                  <a:schemeClr val="bg1"/>
                </a:solidFill>
                <a:effectLst/>
                <a:uLnTx/>
                <a:uFillTx/>
              </a:rPr>
              <a:t> place Vs. </a:t>
            </a:r>
            <a:r>
              <a:rPr kumimoji="0" lang="en-US" sz="2800" b="0" i="1" u="none" strike="noStrike" kern="0" cap="none" spc="0" normalizeH="0" noProof="0" dirty="0">
                <a:ln>
                  <a:noFill/>
                </a:ln>
                <a:solidFill>
                  <a:schemeClr val="bg1"/>
                </a:solidFill>
                <a:effectLst/>
                <a:uLnTx/>
                <a:uFillTx/>
              </a:rPr>
              <a:t>Clean-in-Process</a:t>
            </a:r>
            <a:endParaRPr kumimoji="0" lang="en-US" sz="2800" b="0"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82574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lank">
  <a:themeElements>
    <a:clrScheme name="Blank 1">
      <a:dk1>
        <a:srgbClr val="1A1817"/>
      </a:dk1>
      <a:lt1>
        <a:srgbClr val="FFFFFF"/>
      </a:lt1>
      <a:dk2>
        <a:srgbClr val="B70D28"/>
      </a:dk2>
      <a:lt2>
        <a:srgbClr val="C0C0C0"/>
      </a:lt2>
      <a:accent1>
        <a:srgbClr val="00214A"/>
      </a:accent1>
      <a:accent2>
        <a:srgbClr val="E6EFF5"/>
      </a:accent2>
      <a:accent3>
        <a:srgbClr val="FFFFFF"/>
      </a:accent3>
      <a:accent4>
        <a:srgbClr val="141312"/>
      </a:accent4>
      <a:accent5>
        <a:srgbClr val="AAABB1"/>
      </a:accent5>
      <a:accent6>
        <a:srgbClr val="D0D9DE"/>
      </a:accent6>
      <a:hlink>
        <a:srgbClr val="005DA9"/>
      </a:hlink>
      <a:folHlink>
        <a:srgbClr val="E30034"/>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folHlink"/>
        </a:solidFill>
        <a:ln>
          <a:noFill/>
        </a:ln>
        <a:effectLst/>
        <a:extLst>
          <a:ext uri="{91240B29-F687-4F45-9708-019B960494DF}">
            <a14:hiddenLine xmlns:a14="http://schemas.microsoft.com/office/drawing/2010/main" w="127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folHlink"/>
        </a:solidFill>
        <a:ln>
          <a:noFill/>
        </a:ln>
        <a:effectLst/>
        <a:extLst>
          <a:ext uri="{91240B29-F687-4F45-9708-019B960494DF}">
            <a14:hiddenLine xmlns:a14="http://schemas.microsoft.com/office/drawing/2010/main" w="127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lank 1">
        <a:dk1>
          <a:srgbClr val="1A1817"/>
        </a:dk1>
        <a:lt1>
          <a:srgbClr val="FFFFFF"/>
        </a:lt1>
        <a:dk2>
          <a:srgbClr val="B70D28"/>
        </a:dk2>
        <a:lt2>
          <a:srgbClr val="C0C0C0"/>
        </a:lt2>
        <a:accent1>
          <a:srgbClr val="00214A"/>
        </a:accent1>
        <a:accent2>
          <a:srgbClr val="E6EFF5"/>
        </a:accent2>
        <a:accent3>
          <a:srgbClr val="FFFFFF"/>
        </a:accent3>
        <a:accent4>
          <a:srgbClr val="141312"/>
        </a:accent4>
        <a:accent5>
          <a:srgbClr val="AAABB1"/>
        </a:accent5>
        <a:accent6>
          <a:srgbClr val="D0D9DE"/>
        </a:accent6>
        <a:hlink>
          <a:srgbClr val="005DA9"/>
        </a:hlink>
        <a:folHlink>
          <a:srgbClr val="E3003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catur">
  <a:themeElements>
    <a:clrScheme name="Custom 4">
      <a:dk1>
        <a:sysClr val="windowText" lastClr="000000"/>
      </a:dk1>
      <a:lt1>
        <a:sysClr val="window" lastClr="FFFFFF"/>
      </a:lt1>
      <a:dk2>
        <a:srgbClr val="55554A"/>
      </a:dk2>
      <a:lt2>
        <a:srgbClr val="D7DAE1"/>
      </a:lt2>
      <a:accent1>
        <a:srgbClr val="F4680B"/>
      </a:accent1>
      <a:accent2>
        <a:srgbClr val="3F3F3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Pages>0</Pages>
  <Words>4176</Words>
  <Application>Microsoft Macintosh PowerPoint</Application>
  <PresentationFormat>Widescreen</PresentationFormat>
  <Paragraphs>597</Paragraphs>
  <Slides>73</Slides>
  <Notes>61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73</vt:i4>
      </vt:variant>
    </vt:vector>
  </HeadingPairs>
  <TitlesOfParts>
    <vt:vector size="87" baseType="lpstr">
      <vt:lpstr>Gulim</vt:lpstr>
      <vt:lpstr>Arial</vt:lpstr>
      <vt:lpstr>Bodoni MT Condensed</vt:lpstr>
      <vt:lpstr>Calibri</vt:lpstr>
      <vt:lpstr>Courier New</vt:lpstr>
      <vt:lpstr>Franklin Gothic Book</vt:lpstr>
      <vt:lpstr>Source Serif Pro</vt:lpstr>
      <vt:lpstr>Tahoma</vt:lpstr>
      <vt:lpstr>Times New Roman</vt:lpstr>
      <vt:lpstr>Verdana</vt:lpstr>
      <vt:lpstr>Wingdings</vt:lpstr>
      <vt:lpstr>Blank</vt:lpstr>
      <vt:lpstr>Office Theme</vt:lpstr>
      <vt:lpstr>Decatur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Presentation</dc:title>
  <dc:subject/>
  <dc:creator/>
  <cp:keywords/>
  <dc:description/>
  <cp:lastModifiedBy/>
  <cp:revision>144</cp:revision>
  <cp:lastPrinted>1900-12-31T23:00:00Z</cp:lastPrinted>
  <dcterms:created xsi:type="dcterms:W3CDTF">2007-02-01T12:45:01Z</dcterms:created>
  <dcterms:modified xsi:type="dcterms:W3CDTF">2018-01-20T19:08:55Z</dcterms:modified>
  <cp:category/>
</cp:coreProperties>
</file>